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4" r:id="rId6"/>
    <p:sldId id="287" r:id="rId7"/>
    <p:sldId id="261" r:id="rId8"/>
    <p:sldId id="288" r:id="rId9"/>
    <p:sldId id="262" r:id="rId10"/>
    <p:sldId id="263" r:id="rId11"/>
    <p:sldId id="272" r:id="rId12"/>
    <p:sldId id="290" r:id="rId13"/>
    <p:sldId id="273" r:id="rId14"/>
    <p:sldId id="291" r:id="rId15"/>
    <p:sldId id="289" r:id="rId16"/>
    <p:sldId id="274" r:id="rId17"/>
    <p:sldId id="267" r:id="rId18"/>
    <p:sldId id="293" r:id="rId19"/>
    <p:sldId id="276" r:id="rId20"/>
    <p:sldId id="277" r:id="rId21"/>
    <p:sldId id="279" r:id="rId22"/>
    <p:sldId id="296" r:id="rId23"/>
    <p:sldId id="295" r:id="rId24"/>
    <p:sldId id="280" r:id="rId25"/>
    <p:sldId id="281" r:id="rId26"/>
    <p:sldId id="282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E9213-3CA8-4DA9-B784-4DF7BD4A0977}" v="33" dt="2024-01-17T16:15:42"/>
    <p1510:client id="{BDFB308E-B89A-4127-8BE1-AF6974AE6183}" v="1356" dt="2024-01-17T08:32:40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CDFC9-0BA2-4430-88CD-93506511771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65AE882-8A31-433C-98FF-E638979AE977}">
      <dgm:prSet/>
      <dgm:spPr/>
      <dgm:t>
        <a:bodyPr/>
        <a:lstStyle/>
        <a:p>
          <a:r>
            <a:rPr lang="en-US" dirty="0"/>
            <a:t>Entrepreneurship </a:t>
          </a:r>
        </a:p>
      </dgm:t>
    </dgm:pt>
    <dgm:pt modelId="{E1DC4105-4EB3-4231-9577-F9BEDF591FC1}" type="parTrans" cxnId="{E593024B-C90D-4889-BC0F-D55224295375}">
      <dgm:prSet/>
      <dgm:spPr/>
      <dgm:t>
        <a:bodyPr/>
        <a:lstStyle/>
        <a:p>
          <a:endParaRPr lang="en-US"/>
        </a:p>
      </dgm:t>
    </dgm:pt>
    <dgm:pt modelId="{AAF40639-B383-4E8E-8CE7-AB5241A3EC68}" type="sibTrans" cxnId="{E593024B-C90D-4889-BC0F-D55224295375}">
      <dgm:prSet/>
      <dgm:spPr/>
      <dgm:t>
        <a:bodyPr/>
        <a:lstStyle/>
        <a:p>
          <a:endParaRPr lang="en-US"/>
        </a:p>
      </dgm:t>
    </dgm:pt>
    <dgm:pt modelId="{DE9AEBA8-F103-45C3-B239-807BABD9E8A9}">
      <dgm:prSet/>
      <dgm:spPr/>
      <dgm:t>
        <a:bodyPr/>
        <a:lstStyle/>
        <a:p>
          <a:r>
            <a:rPr lang="en-US" dirty="0"/>
            <a:t>Types of Entrepreneurships </a:t>
          </a:r>
        </a:p>
      </dgm:t>
    </dgm:pt>
    <dgm:pt modelId="{1CA24D2C-5963-4D92-A6A6-E16AC0D13333}" type="parTrans" cxnId="{83583AC5-1966-4B2A-98DD-DF1CC96616FB}">
      <dgm:prSet/>
      <dgm:spPr/>
      <dgm:t>
        <a:bodyPr/>
        <a:lstStyle/>
        <a:p>
          <a:endParaRPr lang="en-US"/>
        </a:p>
      </dgm:t>
    </dgm:pt>
    <dgm:pt modelId="{A135BC61-6954-4084-AC94-4F18ABCB785E}" type="sibTrans" cxnId="{83583AC5-1966-4B2A-98DD-DF1CC96616FB}">
      <dgm:prSet/>
      <dgm:spPr/>
      <dgm:t>
        <a:bodyPr/>
        <a:lstStyle/>
        <a:p>
          <a:endParaRPr lang="en-US"/>
        </a:p>
      </dgm:t>
    </dgm:pt>
    <dgm:pt modelId="{6B28A8E3-1F07-421F-852F-BE96445CC359}">
      <dgm:prSet/>
      <dgm:spPr/>
      <dgm:t>
        <a:bodyPr/>
        <a:lstStyle/>
        <a:p>
          <a:r>
            <a:rPr lang="en-US" dirty="0"/>
            <a:t>Types of Start Up firms.</a:t>
          </a:r>
        </a:p>
      </dgm:t>
    </dgm:pt>
    <dgm:pt modelId="{6A1BEC96-E4B5-4E0B-AA04-870A265B5C2C}" type="parTrans" cxnId="{6BE59F42-3CCB-4AC7-BA81-A5AF52A9087B}">
      <dgm:prSet/>
      <dgm:spPr/>
      <dgm:t>
        <a:bodyPr/>
        <a:lstStyle/>
        <a:p>
          <a:endParaRPr lang="en-US"/>
        </a:p>
      </dgm:t>
    </dgm:pt>
    <dgm:pt modelId="{0D678BD0-FDEA-45F9-955D-FDF16EA5F22F}" type="sibTrans" cxnId="{6BE59F42-3CCB-4AC7-BA81-A5AF52A9087B}">
      <dgm:prSet/>
      <dgm:spPr/>
      <dgm:t>
        <a:bodyPr/>
        <a:lstStyle/>
        <a:p>
          <a:endParaRPr lang="en-US"/>
        </a:p>
      </dgm:t>
    </dgm:pt>
    <dgm:pt modelId="{12CCD848-BF30-4600-8BC6-D32D7F7048E9}" type="pres">
      <dgm:prSet presAssocID="{12CCDFC9-0BA2-4430-88CD-93506511771C}" presName="linear" presStyleCnt="0">
        <dgm:presLayoutVars>
          <dgm:dir/>
          <dgm:animLvl val="lvl"/>
          <dgm:resizeHandles val="exact"/>
        </dgm:presLayoutVars>
      </dgm:prSet>
      <dgm:spPr/>
    </dgm:pt>
    <dgm:pt modelId="{2A691835-3BEF-440E-BD92-492DBC52D073}" type="pres">
      <dgm:prSet presAssocID="{965AE882-8A31-433C-98FF-E638979AE977}" presName="parentLin" presStyleCnt="0"/>
      <dgm:spPr/>
    </dgm:pt>
    <dgm:pt modelId="{1FB966F6-7302-4110-AD48-011DEE51E7AF}" type="pres">
      <dgm:prSet presAssocID="{965AE882-8A31-433C-98FF-E638979AE977}" presName="parentLeftMargin" presStyleLbl="node1" presStyleIdx="0" presStyleCnt="3"/>
      <dgm:spPr/>
    </dgm:pt>
    <dgm:pt modelId="{ED4A4E09-198A-429A-938D-33FC04B1C42E}" type="pres">
      <dgm:prSet presAssocID="{965AE882-8A31-433C-98FF-E638979AE9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DC222E-CA90-4649-BB34-295ACC3B628C}" type="pres">
      <dgm:prSet presAssocID="{965AE882-8A31-433C-98FF-E638979AE977}" presName="negativeSpace" presStyleCnt="0"/>
      <dgm:spPr/>
    </dgm:pt>
    <dgm:pt modelId="{B1479031-C4AB-44CD-B7B9-6A87B5F63AD8}" type="pres">
      <dgm:prSet presAssocID="{965AE882-8A31-433C-98FF-E638979AE977}" presName="childText" presStyleLbl="conFgAcc1" presStyleIdx="0" presStyleCnt="3">
        <dgm:presLayoutVars>
          <dgm:bulletEnabled val="1"/>
        </dgm:presLayoutVars>
      </dgm:prSet>
      <dgm:spPr/>
    </dgm:pt>
    <dgm:pt modelId="{B5227B48-FC96-4A62-8DCD-398A74F8B1BF}" type="pres">
      <dgm:prSet presAssocID="{AAF40639-B383-4E8E-8CE7-AB5241A3EC68}" presName="spaceBetweenRectangles" presStyleCnt="0"/>
      <dgm:spPr/>
    </dgm:pt>
    <dgm:pt modelId="{801E54D0-B61F-40EB-99A4-C705CFEBDC18}" type="pres">
      <dgm:prSet presAssocID="{DE9AEBA8-F103-45C3-B239-807BABD9E8A9}" presName="parentLin" presStyleCnt="0"/>
      <dgm:spPr/>
    </dgm:pt>
    <dgm:pt modelId="{A4F067D5-0A45-4317-AF78-9B4EC1534D95}" type="pres">
      <dgm:prSet presAssocID="{DE9AEBA8-F103-45C3-B239-807BABD9E8A9}" presName="parentLeftMargin" presStyleLbl="node1" presStyleIdx="0" presStyleCnt="3"/>
      <dgm:spPr/>
    </dgm:pt>
    <dgm:pt modelId="{CAA165C6-E770-4455-A56F-76DA02FE31BF}" type="pres">
      <dgm:prSet presAssocID="{DE9AEBA8-F103-45C3-B239-807BABD9E8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24A4F4-3287-4EEA-8167-267792DDC8AA}" type="pres">
      <dgm:prSet presAssocID="{DE9AEBA8-F103-45C3-B239-807BABD9E8A9}" presName="negativeSpace" presStyleCnt="0"/>
      <dgm:spPr/>
    </dgm:pt>
    <dgm:pt modelId="{A2DCAEE2-88B9-41C2-A5DF-2B7E83F8C097}" type="pres">
      <dgm:prSet presAssocID="{DE9AEBA8-F103-45C3-B239-807BABD9E8A9}" presName="childText" presStyleLbl="conFgAcc1" presStyleIdx="1" presStyleCnt="3">
        <dgm:presLayoutVars>
          <dgm:bulletEnabled val="1"/>
        </dgm:presLayoutVars>
      </dgm:prSet>
      <dgm:spPr/>
    </dgm:pt>
    <dgm:pt modelId="{39B905E1-B95D-481C-8ADE-53AC81BCF590}" type="pres">
      <dgm:prSet presAssocID="{A135BC61-6954-4084-AC94-4F18ABCB785E}" presName="spaceBetweenRectangles" presStyleCnt="0"/>
      <dgm:spPr/>
    </dgm:pt>
    <dgm:pt modelId="{7EF78C88-ECBC-482D-A60E-1DEEC14974D5}" type="pres">
      <dgm:prSet presAssocID="{6B28A8E3-1F07-421F-852F-BE96445CC359}" presName="parentLin" presStyleCnt="0"/>
      <dgm:spPr/>
    </dgm:pt>
    <dgm:pt modelId="{8EA88674-12A2-4205-BC96-E5C0F0A73E0A}" type="pres">
      <dgm:prSet presAssocID="{6B28A8E3-1F07-421F-852F-BE96445CC359}" presName="parentLeftMargin" presStyleLbl="node1" presStyleIdx="1" presStyleCnt="3"/>
      <dgm:spPr/>
    </dgm:pt>
    <dgm:pt modelId="{541D15F1-7591-41AE-98EE-49E13173AEFC}" type="pres">
      <dgm:prSet presAssocID="{6B28A8E3-1F07-421F-852F-BE96445CC3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F96DC67-2F65-46DF-A98E-F78335DB383E}" type="pres">
      <dgm:prSet presAssocID="{6B28A8E3-1F07-421F-852F-BE96445CC359}" presName="negativeSpace" presStyleCnt="0"/>
      <dgm:spPr/>
    </dgm:pt>
    <dgm:pt modelId="{AC8B8FEA-522C-49A2-9FBE-112AD907B9C3}" type="pres">
      <dgm:prSet presAssocID="{6B28A8E3-1F07-421F-852F-BE96445CC35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D159927-D158-4372-B44E-5C3B42912100}" type="presOf" srcId="{12CCDFC9-0BA2-4430-88CD-93506511771C}" destId="{12CCD848-BF30-4600-8BC6-D32D7F7048E9}" srcOrd="0" destOrd="0" presId="urn:microsoft.com/office/officeart/2005/8/layout/list1"/>
    <dgm:cxn modelId="{1B064933-F6BE-4CEB-9454-EEF1FF18CBC9}" type="presOf" srcId="{965AE882-8A31-433C-98FF-E638979AE977}" destId="{ED4A4E09-198A-429A-938D-33FC04B1C42E}" srcOrd="1" destOrd="0" presId="urn:microsoft.com/office/officeart/2005/8/layout/list1"/>
    <dgm:cxn modelId="{25C43F5C-24D6-401E-B0B3-CBE5A4DA94CB}" type="presOf" srcId="{DE9AEBA8-F103-45C3-B239-807BABD9E8A9}" destId="{CAA165C6-E770-4455-A56F-76DA02FE31BF}" srcOrd="1" destOrd="0" presId="urn:microsoft.com/office/officeart/2005/8/layout/list1"/>
    <dgm:cxn modelId="{3DBDFC41-70DD-4EC6-B3DD-62BD9CF9B719}" type="presOf" srcId="{965AE882-8A31-433C-98FF-E638979AE977}" destId="{1FB966F6-7302-4110-AD48-011DEE51E7AF}" srcOrd="0" destOrd="0" presId="urn:microsoft.com/office/officeart/2005/8/layout/list1"/>
    <dgm:cxn modelId="{6BE59F42-3CCB-4AC7-BA81-A5AF52A9087B}" srcId="{12CCDFC9-0BA2-4430-88CD-93506511771C}" destId="{6B28A8E3-1F07-421F-852F-BE96445CC359}" srcOrd="2" destOrd="0" parTransId="{6A1BEC96-E4B5-4E0B-AA04-870A265B5C2C}" sibTransId="{0D678BD0-FDEA-45F9-955D-FDF16EA5F22F}"/>
    <dgm:cxn modelId="{E593024B-C90D-4889-BC0F-D55224295375}" srcId="{12CCDFC9-0BA2-4430-88CD-93506511771C}" destId="{965AE882-8A31-433C-98FF-E638979AE977}" srcOrd="0" destOrd="0" parTransId="{E1DC4105-4EB3-4231-9577-F9BEDF591FC1}" sibTransId="{AAF40639-B383-4E8E-8CE7-AB5241A3EC68}"/>
    <dgm:cxn modelId="{CC6EBBB3-ECB4-4C0B-88E1-9E148131CE56}" type="presOf" srcId="{DE9AEBA8-F103-45C3-B239-807BABD9E8A9}" destId="{A4F067D5-0A45-4317-AF78-9B4EC1534D95}" srcOrd="0" destOrd="0" presId="urn:microsoft.com/office/officeart/2005/8/layout/list1"/>
    <dgm:cxn modelId="{3DCE84B4-24F5-4A69-A20A-EACF4439E924}" type="presOf" srcId="{6B28A8E3-1F07-421F-852F-BE96445CC359}" destId="{8EA88674-12A2-4205-BC96-E5C0F0A73E0A}" srcOrd="0" destOrd="0" presId="urn:microsoft.com/office/officeart/2005/8/layout/list1"/>
    <dgm:cxn modelId="{83583AC5-1966-4B2A-98DD-DF1CC96616FB}" srcId="{12CCDFC9-0BA2-4430-88CD-93506511771C}" destId="{DE9AEBA8-F103-45C3-B239-807BABD9E8A9}" srcOrd="1" destOrd="0" parTransId="{1CA24D2C-5963-4D92-A6A6-E16AC0D13333}" sibTransId="{A135BC61-6954-4084-AC94-4F18ABCB785E}"/>
    <dgm:cxn modelId="{C35E50D0-7CDF-49D6-BB03-7032CB958017}" type="presOf" srcId="{6B28A8E3-1F07-421F-852F-BE96445CC359}" destId="{541D15F1-7591-41AE-98EE-49E13173AEFC}" srcOrd="1" destOrd="0" presId="urn:microsoft.com/office/officeart/2005/8/layout/list1"/>
    <dgm:cxn modelId="{B24C6E91-96BE-4D62-AB4F-0B97A2F700CE}" type="presParOf" srcId="{12CCD848-BF30-4600-8BC6-D32D7F7048E9}" destId="{2A691835-3BEF-440E-BD92-492DBC52D073}" srcOrd="0" destOrd="0" presId="urn:microsoft.com/office/officeart/2005/8/layout/list1"/>
    <dgm:cxn modelId="{DAE6E79F-2293-437D-AD41-2D2013583B3F}" type="presParOf" srcId="{2A691835-3BEF-440E-BD92-492DBC52D073}" destId="{1FB966F6-7302-4110-AD48-011DEE51E7AF}" srcOrd="0" destOrd="0" presId="urn:microsoft.com/office/officeart/2005/8/layout/list1"/>
    <dgm:cxn modelId="{9C65041A-E466-43E4-9D7D-01ECD75E30BF}" type="presParOf" srcId="{2A691835-3BEF-440E-BD92-492DBC52D073}" destId="{ED4A4E09-198A-429A-938D-33FC04B1C42E}" srcOrd="1" destOrd="0" presId="urn:microsoft.com/office/officeart/2005/8/layout/list1"/>
    <dgm:cxn modelId="{DCC0CDFC-8598-41D7-9C88-C122A94DAA01}" type="presParOf" srcId="{12CCD848-BF30-4600-8BC6-D32D7F7048E9}" destId="{A3DC222E-CA90-4649-BB34-295ACC3B628C}" srcOrd="1" destOrd="0" presId="urn:microsoft.com/office/officeart/2005/8/layout/list1"/>
    <dgm:cxn modelId="{2E82AFF8-E40B-495A-B1BB-451183BA48C5}" type="presParOf" srcId="{12CCD848-BF30-4600-8BC6-D32D7F7048E9}" destId="{B1479031-C4AB-44CD-B7B9-6A87B5F63AD8}" srcOrd="2" destOrd="0" presId="urn:microsoft.com/office/officeart/2005/8/layout/list1"/>
    <dgm:cxn modelId="{5CBF9163-1358-4033-A264-3563E2F19B3F}" type="presParOf" srcId="{12CCD848-BF30-4600-8BC6-D32D7F7048E9}" destId="{B5227B48-FC96-4A62-8DCD-398A74F8B1BF}" srcOrd="3" destOrd="0" presId="urn:microsoft.com/office/officeart/2005/8/layout/list1"/>
    <dgm:cxn modelId="{374957A5-45CA-4048-B87E-44355978D8D3}" type="presParOf" srcId="{12CCD848-BF30-4600-8BC6-D32D7F7048E9}" destId="{801E54D0-B61F-40EB-99A4-C705CFEBDC18}" srcOrd="4" destOrd="0" presId="urn:microsoft.com/office/officeart/2005/8/layout/list1"/>
    <dgm:cxn modelId="{5FD4400E-2D56-4A50-8F53-9BC9EA74283C}" type="presParOf" srcId="{801E54D0-B61F-40EB-99A4-C705CFEBDC18}" destId="{A4F067D5-0A45-4317-AF78-9B4EC1534D95}" srcOrd="0" destOrd="0" presId="urn:microsoft.com/office/officeart/2005/8/layout/list1"/>
    <dgm:cxn modelId="{8E520A35-EF9B-4658-907C-662CFFC26C94}" type="presParOf" srcId="{801E54D0-B61F-40EB-99A4-C705CFEBDC18}" destId="{CAA165C6-E770-4455-A56F-76DA02FE31BF}" srcOrd="1" destOrd="0" presId="urn:microsoft.com/office/officeart/2005/8/layout/list1"/>
    <dgm:cxn modelId="{86C358C0-11B6-42EE-9BF6-A3FC43272F24}" type="presParOf" srcId="{12CCD848-BF30-4600-8BC6-D32D7F7048E9}" destId="{A024A4F4-3287-4EEA-8167-267792DDC8AA}" srcOrd="5" destOrd="0" presId="urn:microsoft.com/office/officeart/2005/8/layout/list1"/>
    <dgm:cxn modelId="{C2F63C6A-FE33-42B2-974B-4AC97228797C}" type="presParOf" srcId="{12CCD848-BF30-4600-8BC6-D32D7F7048E9}" destId="{A2DCAEE2-88B9-41C2-A5DF-2B7E83F8C097}" srcOrd="6" destOrd="0" presId="urn:microsoft.com/office/officeart/2005/8/layout/list1"/>
    <dgm:cxn modelId="{6AD01AD3-7F16-4868-93DB-7581DF02CA3B}" type="presParOf" srcId="{12CCD848-BF30-4600-8BC6-D32D7F7048E9}" destId="{39B905E1-B95D-481C-8ADE-53AC81BCF590}" srcOrd="7" destOrd="0" presId="urn:microsoft.com/office/officeart/2005/8/layout/list1"/>
    <dgm:cxn modelId="{82131081-61A0-4627-8234-B3AB7F3A979B}" type="presParOf" srcId="{12CCD848-BF30-4600-8BC6-D32D7F7048E9}" destId="{7EF78C88-ECBC-482D-A60E-1DEEC14974D5}" srcOrd="8" destOrd="0" presId="urn:microsoft.com/office/officeart/2005/8/layout/list1"/>
    <dgm:cxn modelId="{A947CCCD-BE07-4ED9-8640-389CEFF16827}" type="presParOf" srcId="{7EF78C88-ECBC-482D-A60E-1DEEC14974D5}" destId="{8EA88674-12A2-4205-BC96-E5C0F0A73E0A}" srcOrd="0" destOrd="0" presId="urn:microsoft.com/office/officeart/2005/8/layout/list1"/>
    <dgm:cxn modelId="{EBA9BD2C-C9FF-415B-B252-FD6683AA0DA2}" type="presParOf" srcId="{7EF78C88-ECBC-482D-A60E-1DEEC14974D5}" destId="{541D15F1-7591-41AE-98EE-49E13173AEFC}" srcOrd="1" destOrd="0" presId="urn:microsoft.com/office/officeart/2005/8/layout/list1"/>
    <dgm:cxn modelId="{AA8816F6-08C8-4F3B-8EAB-81F7AF7AC780}" type="presParOf" srcId="{12CCD848-BF30-4600-8BC6-D32D7F7048E9}" destId="{1F96DC67-2F65-46DF-A98E-F78335DB383E}" srcOrd="9" destOrd="0" presId="urn:microsoft.com/office/officeart/2005/8/layout/list1"/>
    <dgm:cxn modelId="{415B51E2-546A-453B-89B4-F3D7FA5E8EDE}" type="presParOf" srcId="{12CCD848-BF30-4600-8BC6-D32D7F7048E9}" destId="{AC8B8FEA-522C-49A2-9FBE-112AD907B9C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49A350-025D-42CB-AFEB-F9A018CCB88D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5AFCBB9-19BA-4B26-9952-03A11C890D4D}">
      <dgm:prSet/>
      <dgm:spPr/>
      <dgm:t>
        <a:bodyPr/>
        <a:lstStyle/>
        <a:p>
          <a:r>
            <a:rPr lang="en-US"/>
            <a:t>Small Business Entrepreneurships </a:t>
          </a:r>
        </a:p>
      </dgm:t>
    </dgm:pt>
    <dgm:pt modelId="{C17BCD2F-BF6E-4064-B2A1-4C63ABFAAA85}" type="parTrans" cxnId="{43AC9669-7452-4E05-B3E9-AC3F2FD22E89}">
      <dgm:prSet/>
      <dgm:spPr/>
      <dgm:t>
        <a:bodyPr/>
        <a:lstStyle/>
        <a:p>
          <a:endParaRPr lang="en-US"/>
        </a:p>
      </dgm:t>
    </dgm:pt>
    <dgm:pt modelId="{971A7FE5-4066-4F3A-A290-1C976D47CEB6}" type="sibTrans" cxnId="{43AC9669-7452-4E05-B3E9-AC3F2FD22E89}">
      <dgm:prSet/>
      <dgm:spPr/>
      <dgm:t>
        <a:bodyPr/>
        <a:lstStyle/>
        <a:p>
          <a:endParaRPr lang="en-US"/>
        </a:p>
      </dgm:t>
    </dgm:pt>
    <dgm:pt modelId="{3049AB36-F9C5-4344-A3F8-9281FCEFEB4D}">
      <dgm:prSet/>
      <dgm:spPr/>
      <dgm:t>
        <a:bodyPr/>
        <a:lstStyle/>
        <a:p>
          <a:r>
            <a:rPr lang="en-US"/>
            <a:t>Scalable startup Entrepreneurship</a:t>
          </a:r>
        </a:p>
      </dgm:t>
    </dgm:pt>
    <dgm:pt modelId="{DD0F7F86-DE82-48A6-AD08-C128EEADB8DD}" type="parTrans" cxnId="{2A1E4586-29F7-4721-8430-AD9F4D4EA150}">
      <dgm:prSet/>
      <dgm:spPr/>
      <dgm:t>
        <a:bodyPr/>
        <a:lstStyle/>
        <a:p>
          <a:endParaRPr lang="en-US"/>
        </a:p>
      </dgm:t>
    </dgm:pt>
    <dgm:pt modelId="{377E70B6-699F-488A-87C4-45C1BAF4F4B4}" type="sibTrans" cxnId="{2A1E4586-29F7-4721-8430-AD9F4D4EA150}">
      <dgm:prSet/>
      <dgm:spPr/>
      <dgm:t>
        <a:bodyPr/>
        <a:lstStyle/>
        <a:p>
          <a:endParaRPr lang="en-US"/>
        </a:p>
      </dgm:t>
    </dgm:pt>
    <dgm:pt modelId="{4CCF23F4-DC88-42AC-9D23-777A2D87D4EA}">
      <dgm:prSet/>
      <dgm:spPr/>
      <dgm:t>
        <a:bodyPr/>
        <a:lstStyle/>
        <a:p>
          <a:r>
            <a:rPr lang="en-US"/>
            <a:t>Social Entrepreneurship</a:t>
          </a:r>
        </a:p>
      </dgm:t>
    </dgm:pt>
    <dgm:pt modelId="{CEA6F7D6-7B19-4CBF-8912-B12A049AD909}" type="parTrans" cxnId="{32D4F1D0-150F-4C8F-BB6B-B9763843A36F}">
      <dgm:prSet/>
      <dgm:spPr/>
      <dgm:t>
        <a:bodyPr/>
        <a:lstStyle/>
        <a:p>
          <a:endParaRPr lang="en-US"/>
        </a:p>
      </dgm:t>
    </dgm:pt>
    <dgm:pt modelId="{A4AE43FF-B6AA-4BA8-8E64-EB387EDD23C5}" type="sibTrans" cxnId="{32D4F1D0-150F-4C8F-BB6B-B9763843A36F}">
      <dgm:prSet/>
      <dgm:spPr/>
      <dgm:t>
        <a:bodyPr/>
        <a:lstStyle/>
        <a:p>
          <a:endParaRPr lang="en-US"/>
        </a:p>
      </dgm:t>
    </dgm:pt>
    <dgm:pt modelId="{2A89D88C-15D4-4453-831C-36B63F776E99}">
      <dgm:prSet/>
      <dgm:spPr/>
      <dgm:t>
        <a:bodyPr/>
        <a:lstStyle/>
        <a:p>
          <a:r>
            <a:rPr lang="en-US"/>
            <a:t>Large company Entrepreneurship</a:t>
          </a:r>
        </a:p>
      </dgm:t>
    </dgm:pt>
    <dgm:pt modelId="{278F357D-813D-49BD-BEA0-E36C1D7D0474}" type="parTrans" cxnId="{5D127BDF-A612-4ABD-B26B-059A1A926DA1}">
      <dgm:prSet/>
      <dgm:spPr/>
      <dgm:t>
        <a:bodyPr/>
        <a:lstStyle/>
        <a:p>
          <a:endParaRPr lang="en-US"/>
        </a:p>
      </dgm:t>
    </dgm:pt>
    <dgm:pt modelId="{40C19E1F-416A-47AE-A9BA-72BF06C59888}" type="sibTrans" cxnId="{5D127BDF-A612-4ABD-B26B-059A1A926DA1}">
      <dgm:prSet/>
      <dgm:spPr/>
      <dgm:t>
        <a:bodyPr/>
        <a:lstStyle/>
        <a:p>
          <a:endParaRPr lang="en-US"/>
        </a:p>
      </dgm:t>
    </dgm:pt>
    <dgm:pt modelId="{30235A41-F060-46F6-BE90-B57DFD1C0B59}" type="pres">
      <dgm:prSet presAssocID="{4049A350-025D-42CB-AFEB-F9A018CCB88D}" presName="linear" presStyleCnt="0">
        <dgm:presLayoutVars>
          <dgm:dir/>
          <dgm:animLvl val="lvl"/>
          <dgm:resizeHandles val="exact"/>
        </dgm:presLayoutVars>
      </dgm:prSet>
      <dgm:spPr/>
    </dgm:pt>
    <dgm:pt modelId="{FA68F323-4165-441A-B3DA-0D031D8E58BD}" type="pres">
      <dgm:prSet presAssocID="{75AFCBB9-19BA-4B26-9952-03A11C890D4D}" presName="parentLin" presStyleCnt="0"/>
      <dgm:spPr/>
    </dgm:pt>
    <dgm:pt modelId="{26EE747E-05F7-411F-9E26-A3D026C0B3D7}" type="pres">
      <dgm:prSet presAssocID="{75AFCBB9-19BA-4B26-9952-03A11C890D4D}" presName="parentLeftMargin" presStyleLbl="node1" presStyleIdx="0" presStyleCnt="4"/>
      <dgm:spPr/>
    </dgm:pt>
    <dgm:pt modelId="{0B1DDFB3-625C-4808-9298-D91BF5141B03}" type="pres">
      <dgm:prSet presAssocID="{75AFCBB9-19BA-4B26-9952-03A11C890D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623405-1F13-4F58-9ED8-70A40A99FAE8}" type="pres">
      <dgm:prSet presAssocID="{75AFCBB9-19BA-4B26-9952-03A11C890D4D}" presName="negativeSpace" presStyleCnt="0"/>
      <dgm:spPr/>
    </dgm:pt>
    <dgm:pt modelId="{833AAD2D-9074-4B7D-9E07-8101AFC5A4BE}" type="pres">
      <dgm:prSet presAssocID="{75AFCBB9-19BA-4B26-9952-03A11C890D4D}" presName="childText" presStyleLbl="conFgAcc1" presStyleIdx="0" presStyleCnt="4">
        <dgm:presLayoutVars>
          <dgm:bulletEnabled val="1"/>
        </dgm:presLayoutVars>
      </dgm:prSet>
      <dgm:spPr/>
    </dgm:pt>
    <dgm:pt modelId="{493FA31E-48CB-4EDB-B573-0EEECCD65208}" type="pres">
      <dgm:prSet presAssocID="{971A7FE5-4066-4F3A-A290-1C976D47CEB6}" presName="spaceBetweenRectangles" presStyleCnt="0"/>
      <dgm:spPr/>
    </dgm:pt>
    <dgm:pt modelId="{65E745C0-556D-4D8D-88FB-E64093EBE48C}" type="pres">
      <dgm:prSet presAssocID="{3049AB36-F9C5-4344-A3F8-9281FCEFEB4D}" presName="parentLin" presStyleCnt="0"/>
      <dgm:spPr/>
    </dgm:pt>
    <dgm:pt modelId="{A09225BF-DDF5-4CF3-A162-783A21F6887E}" type="pres">
      <dgm:prSet presAssocID="{3049AB36-F9C5-4344-A3F8-9281FCEFEB4D}" presName="parentLeftMargin" presStyleLbl="node1" presStyleIdx="0" presStyleCnt="4"/>
      <dgm:spPr/>
    </dgm:pt>
    <dgm:pt modelId="{65B9A889-65D1-4050-A53A-67F4BE66D669}" type="pres">
      <dgm:prSet presAssocID="{3049AB36-F9C5-4344-A3F8-9281FCEFEB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8A2CBA-71FB-4708-9B3C-5C47E530F054}" type="pres">
      <dgm:prSet presAssocID="{3049AB36-F9C5-4344-A3F8-9281FCEFEB4D}" presName="negativeSpace" presStyleCnt="0"/>
      <dgm:spPr/>
    </dgm:pt>
    <dgm:pt modelId="{6DE8F8E2-E0A2-4C16-A0CB-218019F84E74}" type="pres">
      <dgm:prSet presAssocID="{3049AB36-F9C5-4344-A3F8-9281FCEFEB4D}" presName="childText" presStyleLbl="conFgAcc1" presStyleIdx="1" presStyleCnt="4">
        <dgm:presLayoutVars>
          <dgm:bulletEnabled val="1"/>
        </dgm:presLayoutVars>
      </dgm:prSet>
      <dgm:spPr/>
    </dgm:pt>
    <dgm:pt modelId="{8579326A-3E71-4633-BC0A-416D42987DBF}" type="pres">
      <dgm:prSet presAssocID="{377E70B6-699F-488A-87C4-45C1BAF4F4B4}" presName="spaceBetweenRectangles" presStyleCnt="0"/>
      <dgm:spPr/>
    </dgm:pt>
    <dgm:pt modelId="{BE61C8F6-BA4C-4AF1-9494-AD2A2680C34A}" type="pres">
      <dgm:prSet presAssocID="{4CCF23F4-DC88-42AC-9D23-777A2D87D4EA}" presName="parentLin" presStyleCnt="0"/>
      <dgm:spPr/>
    </dgm:pt>
    <dgm:pt modelId="{0356961A-035B-4141-BA7F-3B103095C94E}" type="pres">
      <dgm:prSet presAssocID="{4CCF23F4-DC88-42AC-9D23-777A2D87D4EA}" presName="parentLeftMargin" presStyleLbl="node1" presStyleIdx="1" presStyleCnt="4"/>
      <dgm:spPr/>
    </dgm:pt>
    <dgm:pt modelId="{A4BB0B6A-FE0A-4791-977C-CA7C57E2097C}" type="pres">
      <dgm:prSet presAssocID="{4CCF23F4-DC88-42AC-9D23-777A2D87D4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7DED725-38C2-42ED-999A-D057966D4DE9}" type="pres">
      <dgm:prSet presAssocID="{4CCF23F4-DC88-42AC-9D23-777A2D87D4EA}" presName="negativeSpace" presStyleCnt="0"/>
      <dgm:spPr/>
    </dgm:pt>
    <dgm:pt modelId="{FDCB30AA-FDAC-41D0-86E8-AA759A53197C}" type="pres">
      <dgm:prSet presAssocID="{4CCF23F4-DC88-42AC-9D23-777A2D87D4EA}" presName="childText" presStyleLbl="conFgAcc1" presStyleIdx="2" presStyleCnt="4">
        <dgm:presLayoutVars>
          <dgm:bulletEnabled val="1"/>
        </dgm:presLayoutVars>
      </dgm:prSet>
      <dgm:spPr/>
    </dgm:pt>
    <dgm:pt modelId="{31F0E88F-B5E1-45CF-A78A-23E8362FE664}" type="pres">
      <dgm:prSet presAssocID="{A4AE43FF-B6AA-4BA8-8E64-EB387EDD23C5}" presName="spaceBetweenRectangles" presStyleCnt="0"/>
      <dgm:spPr/>
    </dgm:pt>
    <dgm:pt modelId="{DBE55C93-B405-428F-AE01-9532B95EC6BD}" type="pres">
      <dgm:prSet presAssocID="{2A89D88C-15D4-4453-831C-36B63F776E99}" presName="parentLin" presStyleCnt="0"/>
      <dgm:spPr/>
    </dgm:pt>
    <dgm:pt modelId="{9C224F32-7C52-4F64-A86B-9936FDD2AEBE}" type="pres">
      <dgm:prSet presAssocID="{2A89D88C-15D4-4453-831C-36B63F776E99}" presName="parentLeftMargin" presStyleLbl="node1" presStyleIdx="2" presStyleCnt="4"/>
      <dgm:spPr/>
    </dgm:pt>
    <dgm:pt modelId="{65003ABB-7EAB-447E-BCEC-0EAF50C053D5}" type="pres">
      <dgm:prSet presAssocID="{2A89D88C-15D4-4453-831C-36B63F776E9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97064E-0CC2-46CE-AA25-6D80EC758D2D}" type="pres">
      <dgm:prSet presAssocID="{2A89D88C-15D4-4453-831C-36B63F776E99}" presName="negativeSpace" presStyleCnt="0"/>
      <dgm:spPr/>
    </dgm:pt>
    <dgm:pt modelId="{F1C0F484-BF1F-44E6-BEE3-A4037EE89390}" type="pres">
      <dgm:prSet presAssocID="{2A89D88C-15D4-4453-831C-36B63F776E9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0056206-8FCC-4180-A722-9017E4F752B8}" type="presOf" srcId="{2A89D88C-15D4-4453-831C-36B63F776E99}" destId="{9C224F32-7C52-4F64-A86B-9936FDD2AEBE}" srcOrd="0" destOrd="0" presId="urn:microsoft.com/office/officeart/2005/8/layout/list1"/>
    <dgm:cxn modelId="{B9028D0A-0B74-4171-9482-4041ED2249D9}" type="presOf" srcId="{2A89D88C-15D4-4453-831C-36B63F776E99}" destId="{65003ABB-7EAB-447E-BCEC-0EAF50C053D5}" srcOrd="1" destOrd="0" presId="urn:microsoft.com/office/officeart/2005/8/layout/list1"/>
    <dgm:cxn modelId="{810B562F-447C-4F1F-88EF-3167E26A0912}" type="presOf" srcId="{3049AB36-F9C5-4344-A3F8-9281FCEFEB4D}" destId="{65B9A889-65D1-4050-A53A-67F4BE66D669}" srcOrd="1" destOrd="0" presId="urn:microsoft.com/office/officeart/2005/8/layout/list1"/>
    <dgm:cxn modelId="{E9F2453F-8F56-4033-871C-EF5911EE869A}" type="presOf" srcId="{4CCF23F4-DC88-42AC-9D23-777A2D87D4EA}" destId="{A4BB0B6A-FE0A-4791-977C-CA7C57E2097C}" srcOrd="1" destOrd="0" presId="urn:microsoft.com/office/officeart/2005/8/layout/list1"/>
    <dgm:cxn modelId="{43AC9669-7452-4E05-B3E9-AC3F2FD22E89}" srcId="{4049A350-025D-42CB-AFEB-F9A018CCB88D}" destId="{75AFCBB9-19BA-4B26-9952-03A11C890D4D}" srcOrd="0" destOrd="0" parTransId="{C17BCD2F-BF6E-4064-B2A1-4C63ABFAAA85}" sibTransId="{971A7FE5-4066-4F3A-A290-1C976D47CEB6}"/>
    <dgm:cxn modelId="{2A1E4586-29F7-4721-8430-AD9F4D4EA150}" srcId="{4049A350-025D-42CB-AFEB-F9A018CCB88D}" destId="{3049AB36-F9C5-4344-A3F8-9281FCEFEB4D}" srcOrd="1" destOrd="0" parTransId="{DD0F7F86-DE82-48A6-AD08-C128EEADB8DD}" sibTransId="{377E70B6-699F-488A-87C4-45C1BAF4F4B4}"/>
    <dgm:cxn modelId="{D9AE3B8A-9370-4646-831D-AA18763F7D42}" type="presOf" srcId="{3049AB36-F9C5-4344-A3F8-9281FCEFEB4D}" destId="{A09225BF-DDF5-4CF3-A162-783A21F6887E}" srcOrd="0" destOrd="0" presId="urn:microsoft.com/office/officeart/2005/8/layout/list1"/>
    <dgm:cxn modelId="{0E6B2897-31DC-445E-A2F5-CF1726A63970}" type="presOf" srcId="{75AFCBB9-19BA-4B26-9952-03A11C890D4D}" destId="{26EE747E-05F7-411F-9E26-A3D026C0B3D7}" srcOrd="0" destOrd="0" presId="urn:microsoft.com/office/officeart/2005/8/layout/list1"/>
    <dgm:cxn modelId="{F34535BE-F667-4AAA-B8A7-F8C75410CACC}" type="presOf" srcId="{4CCF23F4-DC88-42AC-9D23-777A2D87D4EA}" destId="{0356961A-035B-4141-BA7F-3B103095C94E}" srcOrd="0" destOrd="0" presId="urn:microsoft.com/office/officeart/2005/8/layout/list1"/>
    <dgm:cxn modelId="{32D4F1D0-150F-4C8F-BB6B-B9763843A36F}" srcId="{4049A350-025D-42CB-AFEB-F9A018CCB88D}" destId="{4CCF23F4-DC88-42AC-9D23-777A2D87D4EA}" srcOrd="2" destOrd="0" parTransId="{CEA6F7D6-7B19-4CBF-8912-B12A049AD909}" sibTransId="{A4AE43FF-B6AA-4BA8-8E64-EB387EDD23C5}"/>
    <dgm:cxn modelId="{5D127BDF-A612-4ABD-B26B-059A1A926DA1}" srcId="{4049A350-025D-42CB-AFEB-F9A018CCB88D}" destId="{2A89D88C-15D4-4453-831C-36B63F776E99}" srcOrd="3" destOrd="0" parTransId="{278F357D-813D-49BD-BEA0-E36C1D7D0474}" sibTransId="{40C19E1F-416A-47AE-A9BA-72BF06C59888}"/>
    <dgm:cxn modelId="{F90A51E1-2E78-4955-AC28-5164F42C6863}" type="presOf" srcId="{75AFCBB9-19BA-4B26-9952-03A11C890D4D}" destId="{0B1DDFB3-625C-4808-9298-D91BF5141B03}" srcOrd="1" destOrd="0" presId="urn:microsoft.com/office/officeart/2005/8/layout/list1"/>
    <dgm:cxn modelId="{FA5914FB-B294-45D4-8F6A-602CC147950A}" type="presOf" srcId="{4049A350-025D-42CB-AFEB-F9A018CCB88D}" destId="{30235A41-F060-46F6-BE90-B57DFD1C0B59}" srcOrd="0" destOrd="0" presId="urn:microsoft.com/office/officeart/2005/8/layout/list1"/>
    <dgm:cxn modelId="{BCC0FE0D-320A-4786-B6AE-FD1466D7B041}" type="presParOf" srcId="{30235A41-F060-46F6-BE90-B57DFD1C0B59}" destId="{FA68F323-4165-441A-B3DA-0D031D8E58BD}" srcOrd="0" destOrd="0" presId="urn:microsoft.com/office/officeart/2005/8/layout/list1"/>
    <dgm:cxn modelId="{19D67BF6-798F-4F67-8D7F-678652C06BB3}" type="presParOf" srcId="{FA68F323-4165-441A-B3DA-0D031D8E58BD}" destId="{26EE747E-05F7-411F-9E26-A3D026C0B3D7}" srcOrd="0" destOrd="0" presId="urn:microsoft.com/office/officeart/2005/8/layout/list1"/>
    <dgm:cxn modelId="{5EE24D77-0ADF-44C6-AF00-AFA52A1F1245}" type="presParOf" srcId="{FA68F323-4165-441A-B3DA-0D031D8E58BD}" destId="{0B1DDFB3-625C-4808-9298-D91BF5141B03}" srcOrd="1" destOrd="0" presId="urn:microsoft.com/office/officeart/2005/8/layout/list1"/>
    <dgm:cxn modelId="{32D670A9-D0DF-4C84-9D2C-A4B15A97C0B6}" type="presParOf" srcId="{30235A41-F060-46F6-BE90-B57DFD1C0B59}" destId="{5D623405-1F13-4F58-9ED8-70A40A99FAE8}" srcOrd="1" destOrd="0" presId="urn:microsoft.com/office/officeart/2005/8/layout/list1"/>
    <dgm:cxn modelId="{6B21DEDF-1BB3-471B-9A61-7B2B2DF4947E}" type="presParOf" srcId="{30235A41-F060-46F6-BE90-B57DFD1C0B59}" destId="{833AAD2D-9074-4B7D-9E07-8101AFC5A4BE}" srcOrd="2" destOrd="0" presId="urn:microsoft.com/office/officeart/2005/8/layout/list1"/>
    <dgm:cxn modelId="{B2C74DF7-E94D-4F9E-B051-98031E9153A5}" type="presParOf" srcId="{30235A41-F060-46F6-BE90-B57DFD1C0B59}" destId="{493FA31E-48CB-4EDB-B573-0EEECCD65208}" srcOrd="3" destOrd="0" presId="urn:microsoft.com/office/officeart/2005/8/layout/list1"/>
    <dgm:cxn modelId="{5883F0EB-5EB6-48CA-82CC-0368768CD98C}" type="presParOf" srcId="{30235A41-F060-46F6-BE90-B57DFD1C0B59}" destId="{65E745C0-556D-4D8D-88FB-E64093EBE48C}" srcOrd="4" destOrd="0" presId="urn:microsoft.com/office/officeart/2005/8/layout/list1"/>
    <dgm:cxn modelId="{AAB467F5-F800-4523-813B-8D263FA4A12F}" type="presParOf" srcId="{65E745C0-556D-4D8D-88FB-E64093EBE48C}" destId="{A09225BF-DDF5-4CF3-A162-783A21F6887E}" srcOrd="0" destOrd="0" presId="urn:microsoft.com/office/officeart/2005/8/layout/list1"/>
    <dgm:cxn modelId="{E1B0DE0D-AE0C-473E-9D87-E0F895EE995B}" type="presParOf" srcId="{65E745C0-556D-4D8D-88FB-E64093EBE48C}" destId="{65B9A889-65D1-4050-A53A-67F4BE66D669}" srcOrd="1" destOrd="0" presId="urn:microsoft.com/office/officeart/2005/8/layout/list1"/>
    <dgm:cxn modelId="{11E9A874-B653-4D18-8E1E-334A2C9CAE2D}" type="presParOf" srcId="{30235A41-F060-46F6-BE90-B57DFD1C0B59}" destId="{E78A2CBA-71FB-4708-9B3C-5C47E530F054}" srcOrd="5" destOrd="0" presId="urn:microsoft.com/office/officeart/2005/8/layout/list1"/>
    <dgm:cxn modelId="{77A6811E-2047-49C3-BC1D-A1F3499738CF}" type="presParOf" srcId="{30235A41-F060-46F6-BE90-B57DFD1C0B59}" destId="{6DE8F8E2-E0A2-4C16-A0CB-218019F84E74}" srcOrd="6" destOrd="0" presId="urn:microsoft.com/office/officeart/2005/8/layout/list1"/>
    <dgm:cxn modelId="{5B96C853-F22C-4750-831D-C87389E448D9}" type="presParOf" srcId="{30235A41-F060-46F6-BE90-B57DFD1C0B59}" destId="{8579326A-3E71-4633-BC0A-416D42987DBF}" srcOrd="7" destOrd="0" presId="urn:microsoft.com/office/officeart/2005/8/layout/list1"/>
    <dgm:cxn modelId="{1D510CEF-27AE-43CC-8CB4-A8268334A544}" type="presParOf" srcId="{30235A41-F060-46F6-BE90-B57DFD1C0B59}" destId="{BE61C8F6-BA4C-4AF1-9494-AD2A2680C34A}" srcOrd="8" destOrd="0" presId="urn:microsoft.com/office/officeart/2005/8/layout/list1"/>
    <dgm:cxn modelId="{65041A09-7F3E-47C0-8F26-16AAFA65DEA7}" type="presParOf" srcId="{BE61C8F6-BA4C-4AF1-9494-AD2A2680C34A}" destId="{0356961A-035B-4141-BA7F-3B103095C94E}" srcOrd="0" destOrd="0" presId="urn:microsoft.com/office/officeart/2005/8/layout/list1"/>
    <dgm:cxn modelId="{8B357C18-702B-4BA7-9143-5F7E45E3E49A}" type="presParOf" srcId="{BE61C8F6-BA4C-4AF1-9494-AD2A2680C34A}" destId="{A4BB0B6A-FE0A-4791-977C-CA7C57E2097C}" srcOrd="1" destOrd="0" presId="urn:microsoft.com/office/officeart/2005/8/layout/list1"/>
    <dgm:cxn modelId="{F3BCCD98-202F-48E1-A6E9-189CDC71FCAC}" type="presParOf" srcId="{30235A41-F060-46F6-BE90-B57DFD1C0B59}" destId="{87DED725-38C2-42ED-999A-D057966D4DE9}" srcOrd="9" destOrd="0" presId="urn:microsoft.com/office/officeart/2005/8/layout/list1"/>
    <dgm:cxn modelId="{7E3872AA-6677-4163-A616-473B7C362F10}" type="presParOf" srcId="{30235A41-F060-46F6-BE90-B57DFD1C0B59}" destId="{FDCB30AA-FDAC-41D0-86E8-AA759A53197C}" srcOrd="10" destOrd="0" presId="urn:microsoft.com/office/officeart/2005/8/layout/list1"/>
    <dgm:cxn modelId="{69E6BC0A-258B-4E74-A625-8962D5CAE750}" type="presParOf" srcId="{30235A41-F060-46F6-BE90-B57DFD1C0B59}" destId="{31F0E88F-B5E1-45CF-A78A-23E8362FE664}" srcOrd="11" destOrd="0" presId="urn:microsoft.com/office/officeart/2005/8/layout/list1"/>
    <dgm:cxn modelId="{88C640AF-7E1B-439E-89BC-ED5F794932A7}" type="presParOf" srcId="{30235A41-F060-46F6-BE90-B57DFD1C0B59}" destId="{DBE55C93-B405-428F-AE01-9532B95EC6BD}" srcOrd="12" destOrd="0" presId="urn:microsoft.com/office/officeart/2005/8/layout/list1"/>
    <dgm:cxn modelId="{9A3BBBD9-8F8F-4E5A-9E52-7E6D822CD821}" type="presParOf" srcId="{DBE55C93-B405-428F-AE01-9532B95EC6BD}" destId="{9C224F32-7C52-4F64-A86B-9936FDD2AEBE}" srcOrd="0" destOrd="0" presId="urn:microsoft.com/office/officeart/2005/8/layout/list1"/>
    <dgm:cxn modelId="{FBCA8F95-1390-48B1-9B73-41EDA6443B5F}" type="presParOf" srcId="{DBE55C93-B405-428F-AE01-9532B95EC6BD}" destId="{65003ABB-7EAB-447E-BCEC-0EAF50C053D5}" srcOrd="1" destOrd="0" presId="urn:microsoft.com/office/officeart/2005/8/layout/list1"/>
    <dgm:cxn modelId="{B28D129D-F0FB-4284-B374-6F312807725E}" type="presParOf" srcId="{30235A41-F060-46F6-BE90-B57DFD1C0B59}" destId="{F197064E-0CC2-46CE-AA25-6D80EC758D2D}" srcOrd="13" destOrd="0" presId="urn:microsoft.com/office/officeart/2005/8/layout/list1"/>
    <dgm:cxn modelId="{4953D944-B5EE-4C83-A9AB-4762AEEC3FA7}" type="presParOf" srcId="{30235A41-F060-46F6-BE90-B57DFD1C0B59}" destId="{F1C0F484-BF1F-44E6-BEE3-A4037EE8939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683C6-1CBB-4C6C-B3DD-13DBDEB67F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E83074DD-6B64-4B7A-9FB0-6C993238F0D4}">
      <dgm:prSet/>
      <dgm:spPr/>
      <dgm:t>
        <a:bodyPr/>
        <a:lstStyle/>
        <a:p>
          <a:pPr>
            <a:defRPr cap="all"/>
          </a:pPr>
          <a:r>
            <a:rPr lang="en-US" b="1" dirty="0"/>
            <a:t>Salary </a:t>
          </a:r>
          <a:r>
            <a:rPr lang="en-US" b="1" dirty="0">
              <a:latin typeface="Calibri Light" panose="020F0302020204030204"/>
            </a:rPr>
            <a:t>Substitute</a:t>
          </a:r>
          <a:r>
            <a:rPr lang="en-US" b="1" dirty="0"/>
            <a:t> Firm </a:t>
          </a:r>
        </a:p>
      </dgm:t>
    </dgm:pt>
    <dgm:pt modelId="{BBAE5782-5796-4739-A298-88303C250AD1}" type="parTrans" cxnId="{72395960-901C-4D67-BD73-DE40027797BB}">
      <dgm:prSet/>
      <dgm:spPr/>
      <dgm:t>
        <a:bodyPr/>
        <a:lstStyle/>
        <a:p>
          <a:endParaRPr lang="en-US"/>
        </a:p>
      </dgm:t>
    </dgm:pt>
    <dgm:pt modelId="{77047502-02AA-4DBD-8C56-D6A567E9B2A1}" type="sibTrans" cxnId="{72395960-901C-4D67-BD73-DE40027797BB}">
      <dgm:prSet/>
      <dgm:spPr/>
      <dgm:t>
        <a:bodyPr/>
        <a:lstStyle/>
        <a:p>
          <a:endParaRPr lang="en-US"/>
        </a:p>
      </dgm:t>
    </dgm:pt>
    <dgm:pt modelId="{12942FE2-0370-4EB7-BDC2-95F1896A17CA}">
      <dgm:prSet/>
      <dgm:spPr/>
      <dgm:t>
        <a:bodyPr/>
        <a:lstStyle/>
        <a:p>
          <a:pPr>
            <a:defRPr cap="all"/>
          </a:pPr>
          <a:r>
            <a:rPr lang="en-US" b="1" dirty="0">
              <a:latin typeface="Calibri Light" panose="020F0302020204030204"/>
            </a:rPr>
            <a:t>Lifestyle</a:t>
          </a:r>
          <a:r>
            <a:rPr lang="en-US" b="1" dirty="0"/>
            <a:t> Firm </a:t>
          </a:r>
        </a:p>
      </dgm:t>
    </dgm:pt>
    <dgm:pt modelId="{1C6B70DC-E79A-4FB1-B73C-89209EA004C3}" type="parTrans" cxnId="{92CDB0B2-04DA-42EC-9624-2841F8DB68EE}">
      <dgm:prSet/>
      <dgm:spPr/>
      <dgm:t>
        <a:bodyPr/>
        <a:lstStyle/>
        <a:p>
          <a:endParaRPr lang="en-US"/>
        </a:p>
      </dgm:t>
    </dgm:pt>
    <dgm:pt modelId="{3F2A8A3C-F70B-443C-8AFE-FCF1D052F93B}" type="sibTrans" cxnId="{92CDB0B2-04DA-42EC-9624-2841F8DB68EE}">
      <dgm:prSet/>
      <dgm:spPr/>
      <dgm:t>
        <a:bodyPr/>
        <a:lstStyle/>
        <a:p>
          <a:endParaRPr lang="en-US"/>
        </a:p>
      </dgm:t>
    </dgm:pt>
    <dgm:pt modelId="{14C42307-5332-48E7-9DE1-B6682E6061B6}">
      <dgm:prSet/>
      <dgm:spPr/>
      <dgm:t>
        <a:bodyPr/>
        <a:lstStyle/>
        <a:p>
          <a:pPr>
            <a:defRPr cap="all"/>
          </a:pPr>
          <a:r>
            <a:rPr lang="en-US" b="1" dirty="0"/>
            <a:t>Entrepreneurship Firm </a:t>
          </a:r>
        </a:p>
      </dgm:t>
    </dgm:pt>
    <dgm:pt modelId="{A9E0CAE7-7044-49B5-B6DE-A10762434E19}" type="parTrans" cxnId="{3BA117BD-1C0A-455F-8649-1B13740D38B9}">
      <dgm:prSet/>
      <dgm:spPr/>
      <dgm:t>
        <a:bodyPr/>
        <a:lstStyle/>
        <a:p>
          <a:endParaRPr lang="en-US"/>
        </a:p>
      </dgm:t>
    </dgm:pt>
    <dgm:pt modelId="{7A030664-F021-4619-8DB7-C13246482E0C}" type="sibTrans" cxnId="{3BA117BD-1C0A-455F-8649-1B13740D38B9}">
      <dgm:prSet/>
      <dgm:spPr/>
      <dgm:t>
        <a:bodyPr/>
        <a:lstStyle/>
        <a:p>
          <a:endParaRPr lang="en-US"/>
        </a:p>
      </dgm:t>
    </dgm:pt>
    <dgm:pt modelId="{2988AFB6-758E-46AA-BA2B-F961123DA05E}" type="pres">
      <dgm:prSet presAssocID="{A81683C6-1CBB-4C6C-B3DD-13DBDEB67F41}" presName="root" presStyleCnt="0">
        <dgm:presLayoutVars>
          <dgm:dir/>
          <dgm:resizeHandles val="exact"/>
        </dgm:presLayoutVars>
      </dgm:prSet>
      <dgm:spPr/>
    </dgm:pt>
    <dgm:pt modelId="{DDD763B3-107E-4917-982F-F5CAD4F09794}" type="pres">
      <dgm:prSet presAssocID="{E83074DD-6B64-4B7A-9FB0-6C993238F0D4}" presName="compNode" presStyleCnt="0"/>
      <dgm:spPr/>
    </dgm:pt>
    <dgm:pt modelId="{D65B162B-9385-4602-9A75-373DE6A9A8E0}" type="pres">
      <dgm:prSet presAssocID="{E83074DD-6B64-4B7A-9FB0-6C993238F0D4}" presName="iconBgRect" presStyleLbl="bgShp" presStyleIdx="0" presStyleCnt="3"/>
      <dgm:spPr/>
    </dgm:pt>
    <dgm:pt modelId="{32CF7641-DAC8-4793-9A4B-F0B9F6E5E8D9}" type="pres">
      <dgm:prSet presAssocID="{E83074DD-6B64-4B7A-9FB0-6C993238F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63BE392-36B3-464C-BA1A-8055AABC9CA7}" type="pres">
      <dgm:prSet presAssocID="{E83074DD-6B64-4B7A-9FB0-6C993238F0D4}" presName="spaceRect" presStyleCnt="0"/>
      <dgm:spPr/>
    </dgm:pt>
    <dgm:pt modelId="{A1AC47ED-43A2-4CCE-8D20-1469046367E7}" type="pres">
      <dgm:prSet presAssocID="{E83074DD-6B64-4B7A-9FB0-6C993238F0D4}" presName="textRect" presStyleLbl="revTx" presStyleIdx="0" presStyleCnt="3">
        <dgm:presLayoutVars>
          <dgm:chMax val="1"/>
          <dgm:chPref val="1"/>
        </dgm:presLayoutVars>
      </dgm:prSet>
      <dgm:spPr/>
    </dgm:pt>
    <dgm:pt modelId="{8EE48F08-14C1-42DD-815A-C93AD5B3D13B}" type="pres">
      <dgm:prSet presAssocID="{77047502-02AA-4DBD-8C56-D6A567E9B2A1}" presName="sibTrans" presStyleCnt="0"/>
      <dgm:spPr/>
    </dgm:pt>
    <dgm:pt modelId="{4DCCAFC1-CEC1-4878-82CB-C2268C2382C7}" type="pres">
      <dgm:prSet presAssocID="{12942FE2-0370-4EB7-BDC2-95F1896A17CA}" presName="compNode" presStyleCnt="0"/>
      <dgm:spPr/>
    </dgm:pt>
    <dgm:pt modelId="{60EA581F-F844-4B3F-970F-3090944EF4C4}" type="pres">
      <dgm:prSet presAssocID="{12942FE2-0370-4EB7-BDC2-95F1896A17CA}" presName="iconBgRect" presStyleLbl="bgShp" presStyleIdx="1" presStyleCnt="3"/>
      <dgm:spPr/>
    </dgm:pt>
    <dgm:pt modelId="{06B02D79-5597-447E-B48D-DC72937E2090}" type="pres">
      <dgm:prSet presAssocID="{12942FE2-0370-4EB7-BDC2-95F1896A17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D0647E0-0D7D-4DE6-9B74-8656EF1158B0}" type="pres">
      <dgm:prSet presAssocID="{12942FE2-0370-4EB7-BDC2-95F1896A17CA}" presName="spaceRect" presStyleCnt="0"/>
      <dgm:spPr/>
    </dgm:pt>
    <dgm:pt modelId="{45933CBA-2C02-411B-B09C-5A4BD8F01542}" type="pres">
      <dgm:prSet presAssocID="{12942FE2-0370-4EB7-BDC2-95F1896A17CA}" presName="textRect" presStyleLbl="revTx" presStyleIdx="1" presStyleCnt="3">
        <dgm:presLayoutVars>
          <dgm:chMax val="1"/>
          <dgm:chPref val="1"/>
        </dgm:presLayoutVars>
      </dgm:prSet>
      <dgm:spPr/>
    </dgm:pt>
    <dgm:pt modelId="{87F5D31D-823E-4B86-A919-E4BC969FC846}" type="pres">
      <dgm:prSet presAssocID="{3F2A8A3C-F70B-443C-8AFE-FCF1D052F93B}" presName="sibTrans" presStyleCnt="0"/>
      <dgm:spPr/>
    </dgm:pt>
    <dgm:pt modelId="{3A5B385B-0537-463B-BA67-432A4C9BE839}" type="pres">
      <dgm:prSet presAssocID="{14C42307-5332-48E7-9DE1-B6682E6061B6}" presName="compNode" presStyleCnt="0"/>
      <dgm:spPr/>
    </dgm:pt>
    <dgm:pt modelId="{A60F6964-5B67-4452-9B80-33E7C705F0DB}" type="pres">
      <dgm:prSet presAssocID="{14C42307-5332-48E7-9DE1-B6682E6061B6}" presName="iconBgRect" presStyleLbl="bgShp" presStyleIdx="2" presStyleCnt="3"/>
      <dgm:spPr/>
    </dgm:pt>
    <dgm:pt modelId="{34AE8EDB-75E7-4294-AB39-B29F1FD38163}" type="pres">
      <dgm:prSet presAssocID="{14C42307-5332-48E7-9DE1-B6682E6061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07B1770-06FD-49AC-9107-6427EBFE0672}" type="pres">
      <dgm:prSet presAssocID="{14C42307-5332-48E7-9DE1-B6682E6061B6}" presName="spaceRect" presStyleCnt="0"/>
      <dgm:spPr/>
    </dgm:pt>
    <dgm:pt modelId="{7367E47C-29FC-450B-81F9-D1BABB53F946}" type="pres">
      <dgm:prSet presAssocID="{14C42307-5332-48E7-9DE1-B6682E6061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F0D114-97A1-4DF0-8BC1-4C3845C3E0AC}" type="presOf" srcId="{E83074DD-6B64-4B7A-9FB0-6C993238F0D4}" destId="{A1AC47ED-43A2-4CCE-8D20-1469046367E7}" srcOrd="0" destOrd="0" presId="urn:microsoft.com/office/officeart/2018/5/layout/IconCircleLabelList"/>
    <dgm:cxn modelId="{AFD9AD5F-22E4-4ACE-82DF-39CB63EE0042}" type="presOf" srcId="{A81683C6-1CBB-4C6C-B3DD-13DBDEB67F41}" destId="{2988AFB6-758E-46AA-BA2B-F961123DA05E}" srcOrd="0" destOrd="0" presId="urn:microsoft.com/office/officeart/2018/5/layout/IconCircleLabelList"/>
    <dgm:cxn modelId="{72395960-901C-4D67-BD73-DE40027797BB}" srcId="{A81683C6-1CBB-4C6C-B3DD-13DBDEB67F41}" destId="{E83074DD-6B64-4B7A-9FB0-6C993238F0D4}" srcOrd="0" destOrd="0" parTransId="{BBAE5782-5796-4739-A298-88303C250AD1}" sibTransId="{77047502-02AA-4DBD-8C56-D6A567E9B2A1}"/>
    <dgm:cxn modelId="{92CDB0B2-04DA-42EC-9624-2841F8DB68EE}" srcId="{A81683C6-1CBB-4C6C-B3DD-13DBDEB67F41}" destId="{12942FE2-0370-4EB7-BDC2-95F1896A17CA}" srcOrd="1" destOrd="0" parTransId="{1C6B70DC-E79A-4FB1-B73C-89209EA004C3}" sibTransId="{3F2A8A3C-F70B-443C-8AFE-FCF1D052F93B}"/>
    <dgm:cxn modelId="{3BA117BD-1C0A-455F-8649-1B13740D38B9}" srcId="{A81683C6-1CBB-4C6C-B3DD-13DBDEB67F41}" destId="{14C42307-5332-48E7-9DE1-B6682E6061B6}" srcOrd="2" destOrd="0" parTransId="{A9E0CAE7-7044-49B5-B6DE-A10762434E19}" sibTransId="{7A030664-F021-4619-8DB7-C13246482E0C}"/>
    <dgm:cxn modelId="{023C2BCE-1721-4BC8-9951-BB27A9004E31}" type="presOf" srcId="{14C42307-5332-48E7-9DE1-B6682E6061B6}" destId="{7367E47C-29FC-450B-81F9-D1BABB53F946}" srcOrd="0" destOrd="0" presId="urn:microsoft.com/office/officeart/2018/5/layout/IconCircleLabelList"/>
    <dgm:cxn modelId="{BF6830E2-B61A-4B84-A4EC-1C5C8A628CD6}" type="presOf" srcId="{12942FE2-0370-4EB7-BDC2-95F1896A17CA}" destId="{45933CBA-2C02-411B-B09C-5A4BD8F01542}" srcOrd="0" destOrd="0" presId="urn:microsoft.com/office/officeart/2018/5/layout/IconCircleLabelList"/>
    <dgm:cxn modelId="{33E265FA-9F29-4672-84D5-28BB37EE786E}" type="presParOf" srcId="{2988AFB6-758E-46AA-BA2B-F961123DA05E}" destId="{DDD763B3-107E-4917-982F-F5CAD4F09794}" srcOrd="0" destOrd="0" presId="urn:microsoft.com/office/officeart/2018/5/layout/IconCircleLabelList"/>
    <dgm:cxn modelId="{C9EC435E-8A65-431D-BD10-B63BF15AAF26}" type="presParOf" srcId="{DDD763B3-107E-4917-982F-F5CAD4F09794}" destId="{D65B162B-9385-4602-9A75-373DE6A9A8E0}" srcOrd="0" destOrd="0" presId="urn:microsoft.com/office/officeart/2018/5/layout/IconCircleLabelList"/>
    <dgm:cxn modelId="{3D485D2D-B072-4274-8AFD-503008219A22}" type="presParOf" srcId="{DDD763B3-107E-4917-982F-F5CAD4F09794}" destId="{32CF7641-DAC8-4793-9A4B-F0B9F6E5E8D9}" srcOrd="1" destOrd="0" presId="urn:microsoft.com/office/officeart/2018/5/layout/IconCircleLabelList"/>
    <dgm:cxn modelId="{12C98632-1309-4DA2-A242-67C13CCC59D5}" type="presParOf" srcId="{DDD763B3-107E-4917-982F-F5CAD4F09794}" destId="{363BE392-36B3-464C-BA1A-8055AABC9CA7}" srcOrd="2" destOrd="0" presId="urn:microsoft.com/office/officeart/2018/5/layout/IconCircleLabelList"/>
    <dgm:cxn modelId="{06D4153D-90DD-49D2-98CD-7A5AC92D5F04}" type="presParOf" srcId="{DDD763B3-107E-4917-982F-F5CAD4F09794}" destId="{A1AC47ED-43A2-4CCE-8D20-1469046367E7}" srcOrd="3" destOrd="0" presId="urn:microsoft.com/office/officeart/2018/5/layout/IconCircleLabelList"/>
    <dgm:cxn modelId="{35D67C23-7AD0-4B63-A6B7-A87550762F37}" type="presParOf" srcId="{2988AFB6-758E-46AA-BA2B-F961123DA05E}" destId="{8EE48F08-14C1-42DD-815A-C93AD5B3D13B}" srcOrd="1" destOrd="0" presId="urn:microsoft.com/office/officeart/2018/5/layout/IconCircleLabelList"/>
    <dgm:cxn modelId="{3B9F46A9-65A0-427A-8777-A8D3FB5244B9}" type="presParOf" srcId="{2988AFB6-758E-46AA-BA2B-F961123DA05E}" destId="{4DCCAFC1-CEC1-4878-82CB-C2268C2382C7}" srcOrd="2" destOrd="0" presId="urn:microsoft.com/office/officeart/2018/5/layout/IconCircleLabelList"/>
    <dgm:cxn modelId="{53A00908-EC4D-401D-B30D-25BF767E0B5B}" type="presParOf" srcId="{4DCCAFC1-CEC1-4878-82CB-C2268C2382C7}" destId="{60EA581F-F844-4B3F-970F-3090944EF4C4}" srcOrd="0" destOrd="0" presId="urn:microsoft.com/office/officeart/2018/5/layout/IconCircleLabelList"/>
    <dgm:cxn modelId="{94DBBD54-6B78-44CF-A6AC-3EF625795201}" type="presParOf" srcId="{4DCCAFC1-CEC1-4878-82CB-C2268C2382C7}" destId="{06B02D79-5597-447E-B48D-DC72937E2090}" srcOrd="1" destOrd="0" presId="urn:microsoft.com/office/officeart/2018/5/layout/IconCircleLabelList"/>
    <dgm:cxn modelId="{00EFF5A5-CBBC-43AB-B7F1-7E3EA83CEE0E}" type="presParOf" srcId="{4DCCAFC1-CEC1-4878-82CB-C2268C2382C7}" destId="{7D0647E0-0D7D-4DE6-9B74-8656EF1158B0}" srcOrd="2" destOrd="0" presId="urn:microsoft.com/office/officeart/2018/5/layout/IconCircleLabelList"/>
    <dgm:cxn modelId="{49101D90-3B87-4E1B-B54F-F3A22C33D9A1}" type="presParOf" srcId="{4DCCAFC1-CEC1-4878-82CB-C2268C2382C7}" destId="{45933CBA-2C02-411B-B09C-5A4BD8F01542}" srcOrd="3" destOrd="0" presId="urn:microsoft.com/office/officeart/2018/5/layout/IconCircleLabelList"/>
    <dgm:cxn modelId="{533C948C-E61E-40C2-BF79-3F9FA191F574}" type="presParOf" srcId="{2988AFB6-758E-46AA-BA2B-F961123DA05E}" destId="{87F5D31D-823E-4B86-A919-E4BC969FC846}" srcOrd="3" destOrd="0" presId="urn:microsoft.com/office/officeart/2018/5/layout/IconCircleLabelList"/>
    <dgm:cxn modelId="{BD7CC533-7751-41F6-9A10-B6252A7D3F68}" type="presParOf" srcId="{2988AFB6-758E-46AA-BA2B-F961123DA05E}" destId="{3A5B385B-0537-463B-BA67-432A4C9BE839}" srcOrd="4" destOrd="0" presId="urn:microsoft.com/office/officeart/2018/5/layout/IconCircleLabelList"/>
    <dgm:cxn modelId="{E6D14F47-4579-4115-AEDE-7FD2BC8CB310}" type="presParOf" srcId="{3A5B385B-0537-463B-BA67-432A4C9BE839}" destId="{A60F6964-5B67-4452-9B80-33E7C705F0DB}" srcOrd="0" destOrd="0" presId="urn:microsoft.com/office/officeart/2018/5/layout/IconCircleLabelList"/>
    <dgm:cxn modelId="{45BED839-8EAA-46F4-A04E-7CEEB9F1CFD8}" type="presParOf" srcId="{3A5B385B-0537-463B-BA67-432A4C9BE839}" destId="{34AE8EDB-75E7-4294-AB39-B29F1FD38163}" srcOrd="1" destOrd="0" presId="urn:microsoft.com/office/officeart/2018/5/layout/IconCircleLabelList"/>
    <dgm:cxn modelId="{0599CE87-BFA5-44C8-95B2-3BED01AC1120}" type="presParOf" srcId="{3A5B385B-0537-463B-BA67-432A4C9BE839}" destId="{E07B1770-06FD-49AC-9107-6427EBFE0672}" srcOrd="2" destOrd="0" presId="urn:microsoft.com/office/officeart/2018/5/layout/IconCircleLabelList"/>
    <dgm:cxn modelId="{98BAEA29-090D-4690-875A-13A9ABBD5C09}" type="presParOf" srcId="{3A5B385B-0537-463B-BA67-432A4C9BE839}" destId="{7367E47C-29FC-450B-81F9-D1BABB53F94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502BA5-C587-4F81-80B4-AA37208C1D3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A5BBD0-F0B6-416A-8586-07437BEB07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Recognizing Opportunities and Generating Ideas </a:t>
          </a:r>
        </a:p>
      </dgm:t>
    </dgm:pt>
    <dgm:pt modelId="{04685DD8-63BD-4306-B2AC-562DF625855B}" type="parTrans" cxnId="{883FD9B1-F835-4099-AD08-AEF10736EE95}">
      <dgm:prSet/>
      <dgm:spPr/>
      <dgm:t>
        <a:bodyPr/>
        <a:lstStyle/>
        <a:p>
          <a:endParaRPr lang="en-US"/>
        </a:p>
      </dgm:t>
    </dgm:pt>
    <dgm:pt modelId="{EB3EEDB6-F673-4908-BB00-E65592FFE0CC}" type="sibTrans" cxnId="{883FD9B1-F835-4099-AD08-AEF10736EE95}">
      <dgm:prSet/>
      <dgm:spPr/>
      <dgm:t>
        <a:bodyPr/>
        <a:lstStyle/>
        <a:p>
          <a:endParaRPr lang="en-US"/>
        </a:p>
      </dgm:t>
    </dgm:pt>
    <dgm:pt modelId="{6680F3AD-DECA-4A15-A97F-5356A023DB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Feasibility Analysis</a:t>
          </a:r>
        </a:p>
      </dgm:t>
    </dgm:pt>
    <dgm:pt modelId="{43E86793-FAD1-4EAD-BA3A-49F9BFD2921E}" type="parTrans" cxnId="{35D6F068-2D5E-4706-950D-C6734CD38193}">
      <dgm:prSet/>
      <dgm:spPr/>
      <dgm:t>
        <a:bodyPr/>
        <a:lstStyle/>
        <a:p>
          <a:endParaRPr lang="en-US"/>
        </a:p>
      </dgm:t>
    </dgm:pt>
    <dgm:pt modelId="{BAB28DA3-F9C3-43FD-9106-DEFC8425835A}" type="sibTrans" cxnId="{35D6F068-2D5E-4706-950D-C6734CD38193}">
      <dgm:prSet/>
      <dgm:spPr/>
      <dgm:t>
        <a:bodyPr/>
        <a:lstStyle/>
        <a:p>
          <a:endParaRPr lang="en-US"/>
        </a:p>
      </dgm:t>
    </dgm:pt>
    <dgm:pt modelId="{EE86414E-C016-4866-906B-2CCC9DA5E8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Developing an Effective Business Model</a:t>
          </a:r>
        </a:p>
      </dgm:t>
    </dgm:pt>
    <dgm:pt modelId="{8D7C7F99-21BA-4FFA-8DD8-D2A2DB5D1E67}" type="parTrans" cxnId="{1E246E92-164E-4E3D-A643-557AEB0BF5C8}">
      <dgm:prSet/>
      <dgm:spPr/>
      <dgm:t>
        <a:bodyPr/>
        <a:lstStyle/>
        <a:p>
          <a:endParaRPr lang="en-US"/>
        </a:p>
      </dgm:t>
    </dgm:pt>
    <dgm:pt modelId="{77ED4D66-7A74-46E2-BBE5-E80AD524057A}" type="sibTrans" cxnId="{1E246E92-164E-4E3D-A643-557AEB0BF5C8}">
      <dgm:prSet/>
      <dgm:spPr/>
      <dgm:t>
        <a:bodyPr/>
        <a:lstStyle/>
        <a:p>
          <a:endParaRPr lang="en-US"/>
        </a:p>
      </dgm:t>
    </dgm:pt>
    <dgm:pt modelId="{4FBA35E2-85AF-4626-B59D-B5052491A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Industry and Competitor Analysis</a:t>
          </a:r>
        </a:p>
      </dgm:t>
    </dgm:pt>
    <dgm:pt modelId="{FA446B5F-880C-4AD4-8B60-4BF363FAF75D}" type="parTrans" cxnId="{C9C3D2AF-9470-4154-821A-BC9BEBCDF97C}">
      <dgm:prSet/>
      <dgm:spPr/>
      <dgm:t>
        <a:bodyPr/>
        <a:lstStyle/>
        <a:p>
          <a:endParaRPr lang="en-US"/>
        </a:p>
      </dgm:t>
    </dgm:pt>
    <dgm:pt modelId="{4EA1ED6C-D042-41BD-9B7C-8BE7E508F03E}" type="sibTrans" cxnId="{C9C3D2AF-9470-4154-821A-BC9BEBCDF97C}">
      <dgm:prSet/>
      <dgm:spPr/>
      <dgm:t>
        <a:bodyPr/>
        <a:lstStyle/>
        <a:p>
          <a:endParaRPr lang="en-US"/>
        </a:p>
      </dgm:t>
    </dgm:pt>
    <dgm:pt modelId="{7F37C80C-04BB-4C6D-9D53-00BC96DB0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Writing  a Business Plan</a:t>
          </a:r>
        </a:p>
      </dgm:t>
    </dgm:pt>
    <dgm:pt modelId="{345E8E76-8D3E-486D-8679-235B84FEB3E1}" type="parTrans" cxnId="{92C51CDD-7ABE-4BA4-8AD8-D0AE12638241}">
      <dgm:prSet/>
      <dgm:spPr/>
      <dgm:t>
        <a:bodyPr/>
        <a:lstStyle/>
        <a:p>
          <a:endParaRPr lang="en-US"/>
        </a:p>
      </dgm:t>
    </dgm:pt>
    <dgm:pt modelId="{B1DB857F-A4E9-4AA7-943D-E4B362A5DE78}" type="sibTrans" cxnId="{92C51CDD-7ABE-4BA4-8AD8-D0AE12638241}">
      <dgm:prSet/>
      <dgm:spPr/>
      <dgm:t>
        <a:bodyPr/>
        <a:lstStyle/>
        <a:p>
          <a:endParaRPr lang="en-US"/>
        </a:p>
      </dgm:t>
    </dgm:pt>
    <dgm:pt modelId="{A7F3A48D-CB41-4655-A02D-0FB22B69CE75}" type="pres">
      <dgm:prSet presAssocID="{50502BA5-C587-4F81-80B4-AA37208C1D33}" presName="root" presStyleCnt="0">
        <dgm:presLayoutVars>
          <dgm:dir/>
          <dgm:resizeHandles val="exact"/>
        </dgm:presLayoutVars>
      </dgm:prSet>
      <dgm:spPr/>
    </dgm:pt>
    <dgm:pt modelId="{9EF49E1D-F031-44CF-A1B4-68FDA62A5190}" type="pres">
      <dgm:prSet presAssocID="{33A5BBD0-F0B6-416A-8586-07437BEB07E1}" presName="compNode" presStyleCnt="0"/>
      <dgm:spPr/>
    </dgm:pt>
    <dgm:pt modelId="{8EA51944-C26E-4A42-91AE-C84F142C7354}" type="pres">
      <dgm:prSet presAssocID="{33A5BBD0-F0B6-416A-8586-07437BEB07E1}" presName="bgRect" presStyleLbl="bgShp" presStyleIdx="0" presStyleCnt="5"/>
      <dgm:spPr/>
    </dgm:pt>
    <dgm:pt modelId="{31077206-2526-42FA-9983-E256D8BC8306}" type="pres">
      <dgm:prSet presAssocID="{33A5BBD0-F0B6-416A-8586-07437BEB07E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2F04A5F-9CCA-43D6-900F-8F26D7197ED3}" type="pres">
      <dgm:prSet presAssocID="{33A5BBD0-F0B6-416A-8586-07437BEB07E1}" presName="spaceRect" presStyleCnt="0"/>
      <dgm:spPr/>
    </dgm:pt>
    <dgm:pt modelId="{46FA39A6-B150-4B6A-850B-B3D5F473FCB2}" type="pres">
      <dgm:prSet presAssocID="{33A5BBD0-F0B6-416A-8586-07437BEB07E1}" presName="parTx" presStyleLbl="revTx" presStyleIdx="0" presStyleCnt="5">
        <dgm:presLayoutVars>
          <dgm:chMax val="0"/>
          <dgm:chPref val="0"/>
        </dgm:presLayoutVars>
      </dgm:prSet>
      <dgm:spPr/>
    </dgm:pt>
    <dgm:pt modelId="{39501F54-4C0C-4B5E-9855-A524619ECED2}" type="pres">
      <dgm:prSet presAssocID="{EB3EEDB6-F673-4908-BB00-E65592FFE0CC}" presName="sibTrans" presStyleCnt="0"/>
      <dgm:spPr/>
    </dgm:pt>
    <dgm:pt modelId="{58CA9047-C1D5-4F89-BDE5-7A4A1817215E}" type="pres">
      <dgm:prSet presAssocID="{6680F3AD-DECA-4A15-A97F-5356A023DBF1}" presName="compNode" presStyleCnt="0"/>
      <dgm:spPr/>
    </dgm:pt>
    <dgm:pt modelId="{CECE6ED2-3C01-4E64-B369-520FC529D33F}" type="pres">
      <dgm:prSet presAssocID="{6680F3AD-DECA-4A15-A97F-5356A023DBF1}" presName="bgRect" presStyleLbl="bgShp" presStyleIdx="1" presStyleCnt="5"/>
      <dgm:spPr/>
    </dgm:pt>
    <dgm:pt modelId="{AE29D055-E7F6-4D8D-9B9B-5CABC9E17A22}" type="pres">
      <dgm:prSet presAssocID="{6680F3AD-DECA-4A15-A97F-5356A023DB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1834BD-0178-4084-BDDB-CA933C8EE254}" type="pres">
      <dgm:prSet presAssocID="{6680F3AD-DECA-4A15-A97F-5356A023DBF1}" presName="spaceRect" presStyleCnt="0"/>
      <dgm:spPr/>
    </dgm:pt>
    <dgm:pt modelId="{85BCABF4-01B9-4080-9EF0-55E4E759EA9D}" type="pres">
      <dgm:prSet presAssocID="{6680F3AD-DECA-4A15-A97F-5356A023DBF1}" presName="parTx" presStyleLbl="revTx" presStyleIdx="1" presStyleCnt="5">
        <dgm:presLayoutVars>
          <dgm:chMax val="0"/>
          <dgm:chPref val="0"/>
        </dgm:presLayoutVars>
      </dgm:prSet>
      <dgm:spPr/>
    </dgm:pt>
    <dgm:pt modelId="{55FABBBB-239F-4634-8661-567FB63D4453}" type="pres">
      <dgm:prSet presAssocID="{BAB28DA3-F9C3-43FD-9106-DEFC8425835A}" presName="sibTrans" presStyleCnt="0"/>
      <dgm:spPr/>
    </dgm:pt>
    <dgm:pt modelId="{365A72F2-37AC-4C17-B267-33E5C1B73529}" type="pres">
      <dgm:prSet presAssocID="{EE86414E-C016-4866-906B-2CCC9DA5E8AE}" presName="compNode" presStyleCnt="0"/>
      <dgm:spPr/>
    </dgm:pt>
    <dgm:pt modelId="{8D86E55F-F45C-4A63-8EDD-F3DC697DC1BF}" type="pres">
      <dgm:prSet presAssocID="{EE86414E-C016-4866-906B-2CCC9DA5E8AE}" presName="bgRect" presStyleLbl="bgShp" presStyleIdx="2" presStyleCnt="5"/>
      <dgm:spPr/>
    </dgm:pt>
    <dgm:pt modelId="{77FF0D89-ECBF-4E7E-962B-C6439F1F257A}" type="pres">
      <dgm:prSet presAssocID="{EE86414E-C016-4866-906B-2CCC9DA5E8A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ABF59B9-D3AB-4DBD-BB36-F38B21A87744}" type="pres">
      <dgm:prSet presAssocID="{EE86414E-C016-4866-906B-2CCC9DA5E8AE}" presName="spaceRect" presStyleCnt="0"/>
      <dgm:spPr/>
    </dgm:pt>
    <dgm:pt modelId="{1696246C-7CD8-4EC7-825A-569B8F04436C}" type="pres">
      <dgm:prSet presAssocID="{EE86414E-C016-4866-906B-2CCC9DA5E8AE}" presName="parTx" presStyleLbl="revTx" presStyleIdx="2" presStyleCnt="5">
        <dgm:presLayoutVars>
          <dgm:chMax val="0"/>
          <dgm:chPref val="0"/>
        </dgm:presLayoutVars>
      </dgm:prSet>
      <dgm:spPr/>
    </dgm:pt>
    <dgm:pt modelId="{67AF7ED3-358D-4661-9AD3-187E8F301D0A}" type="pres">
      <dgm:prSet presAssocID="{77ED4D66-7A74-46E2-BBE5-E80AD524057A}" presName="sibTrans" presStyleCnt="0"/>
      <dgm:spPr/>
    </dgm:pt>
    <dgm:pt modelId="{CDD132FB-1D93-40D6-8E20-328445987CB3}" type="pres">
      <dgm:prSet presAssocID="{4FBA35E2-85AF-4626-B59D-B5052491A2A1}" presName="compNode" presStyleCnt="0"/>
      <dgm:spPr/>
    </dgm:pt>
    <dgm:pt modelId="{AAADDE5D-14F8-4DD1-AFF6-461AA06F18C4}" type="pres">
      <dgm:prSet presAssocID="{4FBA35E2-85AF-4626-B59D-B5052491A2A1}" presName="bgRect" presStyleLbl="bgShp" presStyleIdx="3" presStyleCnt="5"/>
      <dgm:spPr/>
    </dgm:pt>
    <dgm:pt modelId="{6A277B34-A52F-4C48-B8F7-4F0866E3FAA6}" type="pres">
      <dgm:prSet presAssocID="{4FBA35E2-85AF-4626-B59D-B5052491A2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0BB123B-4D16-41D8-9128-E19DCF2790EC}" type="pres">
      <dgm:prSet presAssocID="{4FBA35E2-85AF-4626-B59D-B5052491A2A1}" presName="spaceRect" presStyleCnt="0"/>
      <dgm:spPr/>
    </dgm:pt>
    <dgm:pt modelId="{6D35CDA8-FA85-492C-B730-86D994CB5819}" type="pres">
      <dgm:prSet presAssocID="{4FBA35E2-85AF-4626-B59D-B5052491A2A1}" presName="parTx" presStyleLbl="revTx" presStyleIdx="3" presStyleCnt="5">
        <dgm:presLayoutVars>
          <dgm:chMax val="0"/>
          <dgm:chPref val="0"/>
        </dgm:presLayoutVars>
      </dgm:prSet>
      <dgm:spPr/>
    </dgm:pt>
    <dgm:pt modelId="{50713E76-0774-4434-A10B-EFE4C945EB9A}" type="pres">
      <dgm:prSet presAssocID="{4EA1ED6C-D042-41BD-9B7C-8BE7E508F03E}" presName="sibTrans" presStyleCnt="0"/>
      <dgm:spPr/>
    </dgm:pt>
    <dgm:pt modelId="{A84B91C3-C744-4D80-BBA9-01F8F3C828D6}" type="pres">
      <dgm:prSet presAssocID="{7F37C80C-04BB-4C6D-9D53-00BC96DB0BB1}" presName="compNode" presStyleCnt="0"/>
      <dgm:spPr/>
    </dgm:pt>
    <dgm:pt modelId="{D9FA1F86-B1CE-41B5-AEF3-B38A616EF7F8}" type="pres">
      <dgm:prSet presAssocID="{7F37C80C-04BB-4C6D-9D53-00BC96DB0BB1}" presName="bgRect" presStyleLbl="bgShp" presStyleIdx="4" presStyleCnt="5"/>
      <dgm:spPr/>
    </dgm:pt>
    <dgm:pt modelId="{5BBBCB94-6715-41C9-8DDD-D1184244DA5C}" type="pres">
      <dgm:prSet presAssocID="{7F37C80C-04BB-4C6D-9D53-00BC96DB0B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98B4D4F9-B4B0-46A2-A2BE-ED4A47C59EA5}" type="pres">
      <dgm:prSet presAssocID="{7F37C80C-04BB-4C6D-9D53-00BC96DB0BB1}" presName="spaceRect" presStyleCnt="0"/>
      <dgm:spPr/>
    </dgm:pt>
    <dgm:pt modelId="{16220F91-23EE-4F03-8919-C3CB297853B3}" type="pres">
      <dgm:prSet presAssocID="{7F37C80C-04BB-4C6D-9D53-00BC96DB0BB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6D30C0D-A01D-41F0-8742-92BFDD82F110}" type="presOf" srcId="{7F37C80C-04BB-4C6D-9D53-00BC96DB0BB1}" destId="{16220F91-23EE-4F03-8919-C3CB297853B3}" srcOrd="0" destOrd="0" presId="urn:microsoft.com/office/officeart/2018/2/layout/IconVerticalSolidList"/>
    <dgm:cxn modelId="{5336DA2E-8AA2-458A-BE21-01BFE34F6990}" type="presOf" srcId="{33A5BBD0-F0B6-416A-8586-07437BEB07E1}" destId="{46FA39A6-B150-4B6A-850B-B3D5F473FCB2}" srcOrd="0" destOrd="0" presId="urn:microsoft.com/office/officeart/2018/2/layout/IconVerticalSolidList"/>
    <dgm:cxn modelId="{E7956860-FEC5-455C-9E56-33340D08E271}" type="presOf" srcId="{6680F3AD-DECA-4A15-A97F-5356A023DBF1}" destId="{85BCABF4-01B9-4080-9EF0-55E4E759EA9D}" srcOrd="0" destOrd="0" presId="urn:microsoft.com/office/officeart/2018/2/layout/IconVerticalSolidList"/>
    <dgm:cxn modelId="{35D6F068-2D5E-4706-950D-C6734CD38193}" srcId="{50502BA5-C587-4F81-80B4-AA37208C1D33}" destId="{6680F3AD-DECA-4A15-A97F-5356A023DBF1}" srcOrd="1" destOrd="0" parTransId="{43E86793-FAD1-4EAD-BA3A-49F9BFD2921E}" sibTransId="{BAB28DA3-F9C3-43FD-9106-DEFC8425835A}"/>
    <dgm:cxn modelId="{E920F785-8C2B-4B69-9AE3-1A09088E8ECC}" type="presOf" srcId="{4FBA35E2-85AF-4626-B59D-B5052491A2A1}" destId="{6D35CDA8-FA85-492C-B730-86D994CB5819}" srcOrd="0" destOrd="0" presId="urn:microsoft.com/office/officeart/2018/2/layout/IconVerticalSolidList"/>
    <dgm:cxn modelId="{1FE2B58B-42AB-4E1A-8557-1504F1CF39BC}" type="presOf" srcId="{50502BA5-C587-4F81-80B4-AA37208C1D33}" destId="{A7F3A48D-CB41-4655-A02D-0FB22B69CE75}" srcOrd="0" destOrd="0" presId="urn:microsoft.com/office/officeart/2018/2/layout/IconVerticalSolidList"/>
    <dgm:cxn modelId="{1E246E92-164E-4E3D-A643-557AEB0BF5C8}" srcId="{50502BA5-C587-4F81-80B4-AA37208C1D33}" destId="{EE86414E-C016-4866-906B-2CCC9DA5E8AE}" srcOrd="2" destOrd="0" parTransId="{8D7C7F99-21BA-4FFA-8DD8-D2A2DB5D1E67}" sibTransId="{77ED4D66-7A74-46E2-BBE5-E80AD524057A}"/>
    <dgm:cxn modelId="{C9C3D2AF-9470-4154-821A-BC9BEBCDF97C}" srcId="{50502BA5-C587-4F81-80B4-AA37208C1D33}" destId="{4FBA35E2-85AF-4626-B59D-B5052491A2A1}" srcOrd="3" destOrd="0" parTransId="{FA446B5F-880C-4AD4-8B60-4BF363FAF75D}" sibTransId="{4EA1ED6C-D042-41BD-9B7C-8BE7E508F03E}"/>
    <dgm:cxn modelId="{883FD9B1-F835-4099-AD08-AEF10736EE95}" srcId="{50502BA5-C587-4F81-80B4-AA37208C1D33}" destId="{33A5BBD0-F0B6-416A-8586-07437BEB07E1}" srcOrd="0" destOrd="0" parTransId="{04685DD8-63BD-4306-B2AC-562DF625855B}" sibTransId="{EB3EEDB6-F673-4908-BB00-E65592FFE0CC}"/>
    <dgm:cxn modelId="{92C51CDD-7ABE-4BA4-8AD8-D0AE12638241}" srcId="{50502BA5-C587-4F81-80B4-AA37208C1D33}" destId="{7F37C80C-04BB-4C6D-9D53-00BC96DB0BB1}" srcOrd="4" destOrd="0" parTransId="{345E8E76-8D3E-486D-8679-235B84FEB3E1}" sibTransId="{B1DB857F-A4E9-4AA7-943D-E4B362A5DE78}"/>
    <dgm:cxn modelId="{E56A16EC-0514-4C57-B16A-672B152B2CAC}" type="presOf" srcId="{EE86414E-C016-4866-906B-2CCC9DA5E8AE}" destId="{1696246C-7CD8-4EC7-825A-569B8F04436C}" srcOrd="0" destOrd="0" presId="urn:microsoft.com/office/officeart/2018/2/layout/IconVerticalSolidList"/>
    <dgm:cxn modelId="{A0AF5D92-1FC2-4AD5-8C60-BD738AA9DF1B}" type="presParOf" srcId="{A7F3A48D-CB41-4655-A02D-0FB22B69CE75}" destId="{9EF49E1D-F031-44CF-A1B4-68FDA62A5190}" srcOrd="0" destOrd="0" presId="urn:microsoft.com/office/officeart/2018/2/layout/IconVerticalSolidList"/>
    <dgm:cxn modelId="{95D409F3-54F1-4416-8855-960E1D430251}" type="presParOf" srcId="{9EF49E1D-F031-44CF-A1B4-68FDA62A5190}" destId="{8EA51944-C26E-4A42-91AE-C84F142C7354}" srcOrd="0" destOrd="0" presId="urn:microsoft.com/office/officeart/2018/2/layout/IconVerticalSolidList"/>
    <dgm:cxn modelId="{17BBD29D-6F3D-4848-BCC9-82D6CB526779}" type="presParOf" srcId="{9EF49E1D-F031-44CF-A1B4-68FDA62A5190}" destId="{31077206-2526-42FA-9983-E256D8BC8306}" srcOrd="1" destOrd="0" presId="urn:microsoft.com/office/officeart/2018/2/layout/IconVerticalSolidList"/>
    <dgm:cxn modelId="{D784CDF6-D511-4036-84A5-7205993CF206}" type="presParOf" srcId="{9EF49E1D-F031-44CF-A1B4-68FDA62A5190}" destId="{B2F04A5F-9CCA-43D6-900F-8F26D7197ED3}" srcOrd="2" destOrd="0" presId="urn:microsoft.com/office/officeart/2018/2/layout/IconVerticalSolidList"/>
    <dgm:cxn modelId="{07414679-B763-43D1-8104-6D396D87A95A}" type="presParOf" srcId="{9EF49E1D-F031-44CF-A1B4-68FDA62A5190}" destId="{46FA39A6-B150-4B6A-850B-B3D5F473FCB2}" srcOrd="3" destOrd="0" presId="urn:microsoft.com/office/officeart/2018/2/layout/IconVerticalSolidList"/>
    <dgm:cxn modelId="{40258AA5-D531-452A-8242-23B7E29BB44D}" type="presParOf" srcId="{A7F3A48D-CB41-4655-A02D-0FB22B69CE75}" destId="{39501F54-4C0C-4B5E-9855-A524619ECED2}" srcOrd="1" destOrd="0" presId="urn:microsoft.com/office/officeart/2018/2/layout/IconVerticalSolidList"/>
    <dgm:cxn modelId="{FDFD743D-7B63-4015-A3E4-4A1F38CE7A37}" type="presParOf" srcId="{A7F3A48D-CB41-4655-A02D-0FB22B69CE75}" destId="{58CA9047-C1D5-4F89-BDE5-7A4A1817215E}" srcOrd="2" destOrd="0" presId="urn:microsoft.com/office/officeart/2018/2/layout/IconVerticalSolidList"/>
    <dgm:cxn modelId="{90177496-5528-4EF2-8D29-610EBFEDB902}" type="presParOf" srcId="{58CA9047-C1D5-4F89-BDE5-7A4A1817215E}" destId="{CECE6ED2-3C01-4E64-B369-520FC529D33F}" srcOrd="0" destOrd="0" presId="urn:microsoft.com/office/officeart/2018/2/layout/IconVerticalSolidList"/>
    <dgm:cxn modelId="{E2446D48-1220-4B92-9250-EB293C3D0E11}" type="presParOf" srcId="{58CA9047-C1D5-4F89-BDE5-7A4A1817215E}" destId="{AE29D055-E7F6-4D8D-9B9B-5CABC9E17A22}" srcOrd="1" destOrd="0" presId="urn:microsoft.com/office/officeart/2018/2/layout/IconVerticalSolidList"/>
    <dgm:cxn modelId="{807F163F-61CC-4727-90A4-EC31B2CD7F7F}" type="presParOf" srcId="{58CA9047-C1D5-4F89-BDE5-7A4A1817215E}" destId="{7D1834BD-0178-4084-BDDB-CA933C8EE254}" srcOrd="2" destOrd="0" presId="urn:microsoft.com/office/officeart/2018/2/layout/IconVerticalSolidList"/>
    <dgm:cxn modelId="{C6648C38-5681-4432-9CEF-FE9A579E1B06}" type="presParOf" srcId="{58CA9047-C1D5-4F89-BDE5-7A4A1817215E}" destId="{85BCABF4-01B9-4080-9EF0-55E4E759EA9D}" srcOrd="3" destOrd="0" presId="urn:microsoft.com/office/officeart/2018/2/layout/IconVerticalSolidList"/>
    <dgm:cxn modelId="{2491621D-4EF5-479C-B487-3E11AA5FF83B}" type="presParOf" srcId="{A7F3A48D-CB41-4655-A02D-0FB22B69CE75}" destId="{55FABBBB-239F-4634-8661-567FB63D4453}" srcOrd="3" destOrd="0" presId="urn:microsoft.com/office/officeart/2018/2/layout/IconVerticalSolidList"/>
    <dgm:cxn modelId="{C6B023B1-16A8-46D2-96DE-E26143096E8A}" type="presParOf" srcId="{A7F3A48D-CB41-4655-A02D-0FB22B69CE75}" destId="{365A72F2-37AC-4C17-B267-33E5C1B73529}" srcOrd="4" destOrd="0" presId="urn:microsoft.com/office/officeart/2018/2/layout/IconVerticalSolidList"/>
    <dgm:cxn modelId="{84997421-9C12-437F-9B68-0258EE956FC5}" type="presParOf" srcId="{365A72F2-37AC-4C17-B267-33E5C1B73529}" destId="{8D86E55F-F45C-4A63-8EDD-F3DC697DC1BF}" srcOrd="0" destOrd="0" presId="urn:microsoft.com/office/officeart/2018/2/layout/IconVerticalSolidList"/>
    <dgm:cxn modelId="{A465A6B2-25FC-4094-A389-362CFCA9E478}" type="presParOf" srcId="{365A72F2-37AC-4C17-B267-33E5C1B73529}" destId="{77FF0D89-ECBF-4E7E-962B-C6439F1F257A}" srcOrd="1" destOrd="0" presId="urn:microsoft.com/office/officeart/2018/2/layout/IconVerticalSolidList"/>
    <dgm:cxn modelId="{07969D31-838D-45F5-B3ED-DE8C00B1B6E6}" type="presParOf" srcId="{365A72F2-37AC-4C17-B267-33E5C1B73529}" destId="{2ABF59B9-D3AB-4DBD-BB36-F38B21A87744}" srcOrd="2" destOrd="0" presId="urn:microsoft.com/office/officeart/2018/2/layout/IconVerticalSolidList"/>
    <dgm:cxn modelId="{93FA14C6-BB3E-45AA-99B8-E33B18339B08}" type="presParOf" srcId="{365A72F2-37AC-4C17-B267-33E5C1B73529}" destId="{1696246C-7CD8-4EC7-825A-569B8F04436C}" srcOrd="3" destOrd="0" presId="urn:microsoft.com/office/officeart/2018/2/layout/IconVerticalSolidList"/>
    <dgm:cxn modelId="{8F558C01-B629-4346-B9A5-086C2EEE9EFE}" type="presParOf" srcId="{A7F3A48D-CB41-4655-A02D-0FB22B69CE75}" destId="{67AF7ED3-358D-4661-9AD3-187E8F301D0A}" srcOrd="5" destOrd="0" presId="urn:microsoft.com/office/officeart/2018/2/layout/IconVerticalSolidList"/>
    <dgm:cxn modelId="{C386C7A2-8A1F-47A2-9282-4E24551149CF}" type="presParOf" srcId="{A7F3A48D-CB41-4655-A02D-0FB22B69CE75}" destId="{CDD132FB-1D93-40D6-8E20-328445987CB3}" srcOrd="6" destOrd="0" presId="urn:microsoft.com/office/officeart/2018/2/layout/IconVerticalSolidList"/>
    <dgm:cxn modelId="{14EDF813-C42D-459C-B7F5-42F00E993527}" type="presParOf" srcId="{CDD132FB-1D93-40D6-8E20-328445987CB3}" destId="{AAADDE5D-14F8-4DD1-AFF6-461AA06F18C4}" srcOrd="0" destOrd="0" presId="urn:microsoft.com/office/officeart/2018/2/layout/IconVerticalSolidList"/>
    <dgm:cxn modelId="{14CCE79C-316D-4E85-8119-28B82B3FF0C5}" type="presParOf" srcId="{CDD132FB-1D93-40D6-8E20-328445987CB3}" destId="{6A277B34-A52F-4C48-B8F7-4F0866E3FAA6}" srcOrd="1" destOrd="0" presId="urn:microsoft.com/office/officeart/2018/2/layout/IconVerticalSolidList"/>
    <dgm:cxn modelId="{452E2997-92E6-401C-9F94-BD7C589ACE35}" type="presParOf" srcId="{CDD132FB-1D93-40D6-8E20-328445987CB3}" destId="{70BB123B-4D16-41D8-9128-E19DCF2790EC}" srcOrd="2" destOrd="0" presId="urn:microsoft.com/office/officeart/2018/2/layout/IconVerticalSolidList"/>
    <dgm:cxn modelId="{C1CD1C2B-14C7-4DBE-923A-3C807DEAE7F1}" type="presParOf" srcId="{CDD132FB-1D93-40D6-8E20-328445987CB3}" destId="{6D35CDA8-FA85-492C-B730-86D994CB5819}" srcOrd="3" destOrd="0" presId="urn:microsoft.com/office/officeart/2018/2/layout/IconVerticalSolidList"/>
    <dgm:cxn modelId="{B875394D-EC50-4B92-A645-2A5AA0AAFFB6}" type="presParOf" srcId="{A7F3A48D-CB41-4655-A02D-0FB22B69CE75}" destId="{50713E76-0774-4434-A10B-EFE4C945EB9A}" srcOrd="7" destOrd="0" presId="urn:microsoft.com/office/officeart/2018/2/layout/IconVerticalSolidList"/>
    <dgm:cxn modelId="{D1BB1136-011B-4B8D-B949-39E9FE2CF5AE}" type="presParOf" srcId="{A7F3A48D-CB41-4655-A02D-0FB22B69CE75}" destId="{A84B91C3-C744-4D80-BBA9-01F8F3C828D6}" srcOrd="8" destOrd="0" presId="urn:microsoft.com/office/officeart/2018/2/layout/IconVerticalSolidList"/>
    <dgm:cxn modelId="{3138B9A4-B7AE-43ED-81FF-804C444B9331}" type="presParOf" srcId="{A84B91C3-C744-4D80-BBA9-01F8F3C828D6}" destId="{D9FA1F86-B1CE-41B5-AEF3-B38A616EF7F8}" srcOrd="0" destOrd="0" presId="urn:microsoft.com/office/officeart/2018/2/layout/IconVerticalSolidList"/>
    <dgm:cxn modelId="{BD917B15-0503-48E1-B20C-D1EA8130D587}" type="presParOf" srcId="{A84B91C3-C744-4D80-BBA9-01F8F3C828D6}" destId="{5BBBCB94-6715-41C9-8DDD-D1184244DA5C}" srcOrd="1" destOrd="0" presId="urn:microsoft.com/office/officeart/2018/2/layout/IconVerticalSolidList"/>
    <dgm:cxn modelId="{3B094192-EA49-4553-B0B6-AB3793443E6E}" type="presParOf" srcId="{A84B91C3-C744-4D80-BBA9-01F8F3C828D6}" destId="{98B4D4F9-B4B0-46A2-A2BE-ED4A47C59EA5}" srcOrd="2" destOrd="0" presId="urn:microsoft.com/office/officeart/2018/2/layout/IconVerticalSolidList"/>
    <dgm:cxn modelId="{949B5E06-0FF3-4D7E-A1B5-0BE1ABA0DCF2}" type="presParOf" srcId="{A84B91C3-C744-4D80-BBA9-01F8F3C828D6}" destId="{16220F91-23EE-4F03-8919-C3CB297853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B03E56-8103-4468-8E5B-BFBFDCD6FC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EAAB88-E0F7-4A0A-9F5E-E900EC1B52EA}">
      <dgm:prSet/>
      <dgm:spPr/>
      <dgm:t>
        <a:bodyPr/>
        <a:lstStyle/>
        <a:p>
          <a:r>
            <a:rPr lang="en-US"/>
            <a:t>Preparing the Proper Ethical and Legal Foundation</a:t>
          </a:r>
        </a:p>
      </dgm:t>
    </dgm:pt>
    <dgm:pt modelId="{DEA9D66D-C0F1-4650-9AB1-DF8B49EA5D1E}" type="parTrans" cxnId="{63068300-BF54-421E-87E1-3094E9D9B7F5}">
      <dgm:prSet/>
      <dgm:spPr/>
      <dgm:t>
        <a:bodyPr/>
        <a:lstStyle/>
        <a:p>
          <a:endParaRPr lang="en-US"/>
        </a:p>
      </dgm:t>
    </dgm:pt>
    <dgm:pt modelId="{2560D71E-E1D4-458A-A172-E7B2875A7498}" type="sibTrans" cxnId="{63068300-BF54-421E-87E1-3094E9D9B7F5}">
      <dgm:prSet/>
      <dgm:spPr/>
      <dgm:t>
        <a:bodyPr/>
        <a:lstStyle/>
        <a:p>
          <a:endParaRPr lang="en-US"/>
        </a:p>
      </dgm:t>
    </dgm:pt>
    <dgm:pt modelId="{EAC71AD4-2E93-40FF-9B74-EA28150861BB}">
      <dgm:prSet/>
      <dgm:spPr/>
      <dgm:t>
        <a:bodyPr/>
        <a:lstStyle/>
        <a:p>
          <a:r>
            <a:rPr lang="en-US"/>
            <a:t>Assessing a New Venture’s Financial Strength and Viability</a:t>
          </a:r>
        </a:p>
      </dgm:t>
    </dgm:pt>
    <dgm:pt modelId="{6758BDD6-90CD-411F-8325-3E72994ABD14}" type="parTrans" cxnId="{7B9E5F27-C1FC-49CB-94EC-D1A0C117F3BA}">
      <dgm:prSet/>
      <dgm:spPr/>
      <dgm:t>
        <a:bodyPr/>
        <a:lstStyle/>
        <a:p>
          <a:endParaRPr lang="en-US"/>
        </a:p>
      </dgm:t>
    </dgm:pt>
    <dgm:pt modelId="{8B39298E-06F8-4464-B66E-E0FA00900DE3}" type="sibTrans" cxnId="{7B9E5F27-C1FC-49CB-94EC-D1A0C117F3BA}">
      <dgm:prSet/>
      <dgm:spPr/>
      <dgm:t>
        <a:bodyPr/>
        <a:lstStyle/>
        <a:p>
          <a:endParaRPr lang="en-US"/>
        </a:p>
      </dgm:t>
    </dgm:pt>
    <dgm:pt modelId="{83DFAE09-F6C1-4887-8F40-B099AF59E151}">
      <dgm:prSet/>
      <dgm:spPr/>
      <dgm:t>
        <a:bodyPr/>
        <a:lstStyle/>
        <a:p>
          <a:r>
            <a:rPr lang="en-US"/>
            <a:t>Building a New-Venture Team</a:t>
          </a:r>
        </a:p>
      </dgm:t>
    </dgm:pt>
    <dgm:pt modelId="{B2AD72CD-7FED-49FA-A118-111C385A729C}" type="parTrans" cxnId="{1106E9B0-54B9-47CB-A516-F42DC38D94CB}">
      <dgm:prSet/>
      <dgm:spPr/>
      <dgm:t>
        <a:bodyPr/>
        <a:lstStyle/>
        <a:p>
          <a:endParaRPr lang="en-US"/>
        </a:p>
      </dgm:t>
    </dgm:pt>
    <dgm:pt modelId="{E003CD53-1607-4F66-8BF9-A1F89B43C461}" type="sibTrans" cxnId="{1106E9B0-54B9-47CB-A516-F42DC38D94CB}">
      <dgm:prSet/>
      <dgm:spPr/>
      <dgm:t>
        <a:bodyPr/>
        <a:lstStyle/>
        <a:p>
          <a:endParaRPr lang="en-US"/>
        </a:p>
      </dgm:t>
    </dgm:pt>
    <dgm:pt modelId="{C7D22C27-E6A5-472A-A5FC-EF5FEFED5BE3}">
      <dgm:prSet/>
      <dgm:spPr/>
      <dgm:t>
        <a:bodyPr/>
        <a:lstStyle/>
        <a:p>
          <a:r>
            <a:rPr lang="en-US"/>
            <a:t>Getting Financing or Funding </a:t>
          </a:r>
        </a:p>
      </dgm:t>
    </dgm:pt>
    <dgm:pt modelId="{A91F70EC-1F4E-4E08-A079-B5E93D957F1F}" type="parTrans" cxnId="{DCE6921C-C57C-4AA3-9E52-188532350054}">
      <dgm:prSet/>
      <dgm:spPr/>
      <dgm:t>
        <a:bodyPr/>
        <a:lstStyle/>
        <a:p>
          <a:endParaRPr lang="en-US"/>
        </a:p>
      </dgm:t>
    </dgm:pt>
    <dgm:pt modelId="{2293EF90-C57C-47E1-AA2A-EF75A545D787}" type="sibTrans" cxnId="{DCE6921C-C57C-4AA3-9E52-188532350054}">
      <dgm:prSet/>
      <dgm:spPr/>
      <dgm:t>
        <a:bodyPr/>
        <a:lstStyle/>
        <a:p>
          <a:endParaRPr lang="en-US"/>
        </a:p>
      </dgm:t>
    </dgm:pt>
    <dgm:pt modelId="{98A949BF-366E-49ED-AFB6-674A5268ECA5}" type="pres">
      <dgm:prSet presAssocID="{9DB03E56-8103-4468-8E5B-BFBFDCD6FC9F}" presName="root" presStyleCnt="0">
        <dgm:presLayoutVars>
          <dgm:dir/>
          <dgm:resizeHandles val="exact"/>
        </dgm:presLayoutVars>
      </dgm:prSet>
      <dgm:spPr/>
    </dgm:pt>
    <dgm:pt modelId="{FB8FD42B-B76B-4378-B219-E02D676ADE51}" type="pres">
      <dgm:prSet presAssocID="{97EAAB88-E0F7-4A0A-9F5E-E900EC1B52EA}" presName="compNode" presStyleCnt="0"/>
      <dgm:spPr/>
    </dgm:pt>
    <dgm:pt modelId="{5510AABE-1385-46F6-96FD-86BBAC0D93E7}" type="pres">
      <dgm:prSet presAssocID="{97EAAB88-E0F7-4A0A-9F5E-E900EC1B52EA}" presName="bgRect" presStyleLbl="bgShp" presStyleIdx="0" presStyleCnt="4"/>
      <dgm:spPr/>
    </dgm:pt>
    <dgm:pt modelId="{04BF3D5C-D817-49D1-B5F6-F86DE6E55AC1}" type="pres">
      <dgm:prSet presAssocID="{97EAAB88-E0F7-4A0A-9F5E-E900EC1B52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DDE7BD3-7356-4D14-A408-CC50E7C5D7F9}" type="pres">
      <dgm:prSet presAssocID="{97EAAB88-E0F7-4A0A-9F5E-E900EC1B52EA}" presName="spaceRect" presStyleCnt="0"/>
      <dgm:spPr/>
    </dgm:pt>
    <dgm:pt modelId="{C0AB7E9C-19A0-4D06-9B2F-6711574736DE}" type="pres">
      <dgm:prSet presAssocID="{97EAAB88-E0F7-4A0A-9F5E-E900EC1B52EA}" presName="parTx" presStyleLbl="revTx" presStyleIdx="0" presStyleCnt="4">
        <dgm:presLayoutVars>
          <dgm:chMax val="0"/>
          <dgm:chPref val="0"/>
        </dgm:presLayoutVars>
      </dgm:prSet>
      <dgm:spPr/>
    </dgm:pt>
    <dgm:pt modelId="{5BD79375-1994-46D3-8890-6AF758FD97C2}" type="pres">
      <dgm:prSet presAssocID="{2560D71E-E1D4-458A-A172-E7B2875A7498}" presName="sibTrans" presStyleCnt="0"/>
      <dgm:spPr/>
    </dgm:pt>
    <dgm:pt modelId="{589E72E1-5238-44D2-B86E-9103D3198569}" type="pres">
      <dgm:prSet presAssocID="{EAC71AD4-2E93-40FF-9B74-EA28150861BB}" presName="compNode" presStyleCnt="0"/>
      <dgm:spPr/>
    </dgm:pt>
    <dgm:pt modelId="{259C04A3-157C-448C-BB74-4E19611077C5}" type="pres">
      <dgm:prSet presAssocID="{EAC71AD4-2E93-40FF-9B74-EA28150861BB}" presName="bgRect" presStyleLbl="bgShp" presStyleIdx="1" presStyleCnt="4"/>
      <dgm:spPr/>
    </dgm:pt>
    <dgm:pt modelId="{30E68312-E75C-4F57-B254-31A9F5FCA392}" type="pres">
      <dgm:prSet presAssocID="{EAC71AD4-2E93-40FF-9B74-EA28150861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826C76B-67FD-46F9-85D5-96E8B67657DA}" type="pres">
      <dgm:prSet presAssocID="{EAC71AD4-2E93-40FF-9B74-EA28150861BB}" presName="spaceRect" presStyleCnt="0"/>
      <dgm:spPr/>
    </dgm:pt>
    <dgm:pt modelId="{CB1B61DB-8DA9-4209-9A51-38AD876A9CE8}" type="pres">
      <dgm:prSet presAssocID="{EAC71AD4-2E93-40FF-9B74-EA28150861BB}" presName="parTx" presStyleLbl="revTx" presStyleIdx="1" presStyleCnt="4">
        <dgm:presLayoutVars>
          <dgm:chMax val="0"/>
          <dgm:chPref val="0"/>
        </dgm:presLayoutVars>
      </dgm:prSet>
      <dgm:spPr/>
    </dgm:pt>
    <dgm:pt modelId="{0852A484-6A80-4F18-8E3F-31E6FC9CA59B}" type="pres">
      <dgm:prSet presAssocID="{8B39298E-06F8-4464-B66E-E0FA00900DE3}" presName="sibTrans" presStyleCnt="0"/>
      <dgm:spPr/>
    </dgm:pt>
    <dgm:pt modelId="{B09E004C-3470-4572-B0FF-E5F6BB3DC59A}" type="pres">
      <dgm:prSet presAssocID="{83DFAE09-F6C1-4887-8F40-B099AF59E151}" presName="compNode" presStyleCnt="0"/>
      <dgm:spPr/>
    </dgm:pt>
    <dgm:pt modelId="{B0375884-29D1-4B41-A965-EB3AF40FB4C3}" type="pres">
      <dgm:prSet presAssocID="{83DFAE09-F6C1-4887-8F40-B099AF59E151}" presName="bgRect" presStyleLbl="bgShp" presStyleIdx="2" presStyleCnt="4"/>
      <dgm:spPr/>
    </dgm:pt>
    <dgm:pt modelId="{1189D662-0C32-4976-A8AA-669BEBAD7EAB}" type="pres">
      <dgm:prSet presAssocID="{83DFAE09-F6C1-4887-8F40-B099AF59E1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52BDC83-A865-4A2B-8682-E0107900E347}" type="pres">
      <dgm:prSet presAssocID="{83DFAE09-F6C1-4887-8F40-B099AF59E151}" presName="spaceRect" presStyleCnt="0"/>
      <dgm:spPr/>
    </dgm:pt>
    <dgm:pt modelId="{1534E654-D911-4F7D-B18E-2536AEA96300}" type="pres">
      <dgm:prSet presAssocID="{83DFAE09-F6C1-4887-8F40-B099AF59E151}" presName="parTx" presStyleLbl="revTx" presStyleIdx="2" presStyleCnt="4">
        <dgm:presLayoutVars>
          <dgm:chMax val="0"/>
          <dgm:chPref val="0"/>
        </dgm:presLayoutVars>
      </dgm:prSet>
      <dgm:spPr/>
    </dgm:pt>
    <dgm:pt modelId="{D6159A96-3427-457D-B9B4-BED36A1FAD6C}" type="pres">
      <dgm:prSet presAssocID="{E003CD53-1607-4F66-8BF9-A1F89B43C461}" presName="sibTrans" presStyleCnt="0"/>
      <dgm:spPr/>
    </dgm:pt>
    <dgm:pt modelId="{4C61FBA3-221E-433A-AB13-98A2A26217FF}" type="pres">
      <dgm:prSet presAssocID="{C7D22C27-E6A5-472A-A5FC-EF5FEFED5BE3}" presName="compNode" presStyleCnt="0"/>
      <dgm:spPr/>
    </dgm:pt>
    <dgm:pt modelId="{376E2669-CD94-40FB-AA9A-B71869E08961}" type="pres">
      <dgm:prSet presAssocID="{C7D22C27-E6A5-472A-A5FC-EF5FEFED5BE3}" presName="bgRect" presStyleLbl="bgShp" presStyleIdx="3" presStyleCnt="4"/>
      <dgm:spPr/>
    </dgm:pt>
    <dgm:pt modelId="{AC20209E-A706-4FA5-85BF-5361F69F2A54}" type="pres">
      <dgm:prSet presAssocID="{C7D22C27-E6A5-472A-A5FC-EF5FEFED5B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0505D20-2D66-451E-8960-FC51318AFBE9}" type="pres">
      <dgm:prSet presAssocID="{C7D22C27-E6A5-472A-A5FC-EF5FEFED5BE3}" presName="spaceRect" presStyleCnt="0"/>
      <dgm:spPr/>
    </dgm:pt>
    <dgm:pt modelId="{9595259D-5B97-4072-B982-E6497D4F94F0}" type="pres">
      <dgm:prSet presAssocID="{C7D22C27-E6A5-472A-A5FC-EF5FEFED5B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068300-BF54-421E-87E1-3094E9D9B7F5}" srcId="{9DB03E56-8103-4468-8E5B-BFBFDCD6FC9F}" destId="{97EAAB88-E0F7-4A0A-9F5E-E900EC1B52EA}" srcOrd="0" destOrd="0" parTransId="{DEA9D66D-C0F1-4650-9AB1-DF8B49EA5D1E}" sibTransId="{2560D71E-E1D4-458A-A172-E7B2875A7498}"/>
    <dgm:cxn modelId="{DCE6921C-C57C-4AA3-9E52-188532350054}" srcId="{9DB03E56-8103-4468-8E5B-BFBFDCD6FC9F}" destId="{C7D22C27-E6A5-472A-A5FC-EF5FEFED5BE3}" srcOrd="3" destOrd="0" parTransId="{A91F70EC-1F4E-4E08-A079-B5E93D957F1F}" sibTransId="{2293EF90-C57C-47E1-AA2A-EF75A545D787}"/>
    <dgm:cxn modelId="{7B9E5F27-C1FC-49CB-94EC-D1A0C117F3BA}" srcId="{9DB03E56-8103-4468-8E5B-BFBFDCD6FC9F}" destId="{EAC71AD4-2E93-40FF-9B74-EA28150861BB}" srcOrd="1" destOrd="0" parTransId="{6758BDD6-90CD-411F-8325-3E72994ABD14}" sibTransId="{8B39298E-06F8-4464-B66E-E0FA00900DE3}"/>
    <dgm:cxn modelId="{791C6E54-6DB6-452D-AB18-CCBFEDD9E509}" type="presOf" srcId="{83DFAE09-F6C1-4887-8F40-B099AF59E151}" destId="{1534E654-D911-4F7D-B18E-2536AEA96300}" srcOrd="0" destOrd="0" presId="urn:microsoft.com/office/officeart/2018/2/layout/IconVerticalSolidList"/>
    <dgm:cxn modelId="{91BAFE7B-48FF-493E-9C22-0B8E017AE5F9}" type="presOf" srcId="{C7D22C27-E6A5-472A-A5FC-EF5FEFED5BE3}" destId="{9595259D-5B97-4072-B982-E6497D4F94F0}" srcOrd="0" destOrd="0" presId="urn:microsoft.com/office/officeart/2018/2/layout/IconVerticalSolidList"/>
    <dgm:cxn modelId="{C2605D7F-F1D4-489B-9780-42161EE213A6}" type="presOf" srcId="{EAC71AD4-2E93-40FF-9B74-EA28150861BB}" destId="{CB1B61DB-8DA9-4209-9A51-38AD876A9CE8}" srcOrd="0" destOrd="0" presId="urn:microsoft.com/office/officeart/2018/2/layout/IconVerticalSolidList"/>
    <dgm:cxn modelId="{B11A78A1-2E1A-4093-833C-DB97B95A1A3C}" type="presOf" srcId="{9DB03E56-8103-4468-8E5B-BFBFDCD6FC9F}" destId="{98A949BF-366E-49ED-AFB6-674A5268ECA5}" srcOrd="0" destOrd="0" presId="urn:microsoft.com/office/officeart/2018/2/layout/IconVerticalSolidList"/>
    <dgm:cxn modelId="{1106E9B0-54B9-47CB-A516-F42DC38D94CB}" srcId="{9DB03E56-8103-4468-8E5B-BFBFDCD6FC9F}" destId="{83DFAE09-F6C1-4887-8F40-B099AF59E151}" srcOrd="2" destOrd="0" parTransId="{B2AD72CD-7FED-49FA-A118-111C385A729C}" sibTransId="{E003CD53-1607-4F66-8BF9-A1F89B43C461}"/>
    <dgm:cxn modelId="{FE78BFC3-B858-453F-9F8A-EE0E6ADB0D26}" type="presOf" srcId="{97EAAB88-E0F7-4A0A-9F5E-E900EC1B52EA}" destId="{C0AB7E9C-19A0-4D06-9B2F-6711574736DE}" srcOrd="0" destOrd="0" presId="urn:microsoft.com/office/officeart/2018/2/layout/IconVerticalSolidList"/>
    <dgm:cxn modelId="{F3F46FAC-3871-45AC-ACA4-05627D598F25}" type="presParOf" srcId="{98A949BF-366E-49ED-AFB6-674A5268ECA5}" destId="{FB8FD42B-B76B-4378-B219-E02D676ADE51}" srcOrd="0" destOrd="0" presId="urn:microsoft.com/office/officeart/2018/2/layout/IconVerticalSolidList"/>
    <dgm:cxn modelId="{136BE00B-FCAB-460A-BB89-F0C30927862A}" type="presParOf" srcId="{FB8FD42B-B76B-4378-B219-E02D676ADE51}" destId="{5510AABE-1385-46F6-96FD-86BBAC0D93E7}" srcOrd="0" destOrd="0" presId="urn:microsoft.com/office/officeart/2018/2/layout/IconVerticalSolidList"/>
    <dgm:cxn modelId="{748EE3A2-96CD-4D1D-874F-3C5291BC221C}" type="presParOf" srcId="{FB8FD42B-B76B-4378-B219-E02D676ADE51}" destId="{04BF3D5C-D817-49D1-B5F6-F86DE6E55AC1}" srcOrd="1" destOrd="0" presId="urn:microsoft.com/office/officeart/2018/2/layout/IconVerticalSolidList"/>
    <dgm:cxn modelId="{D0290767-B204-4A32-94B4-1540CB22A2B0}" type="presParOf" srcId="{FB8FD42B-B76B-4378-B219-E02D676ADE51}" destId="{ADDE7BD3-7356-4D14-A408-CC50E7C5D7F9}" srcOrd="2" destOrd="0" presId="urn:microsoft.com/office/officeart/2018/2/layout/IconVerticalSolidList"/>
    <dgm:cxn modelId="{E5CB1C55-DB9A-42FE-9397-540AD3C4FAE5}" type="presParOf" srcId="{FB8FD42B-B76B-4378-B219-E02D676ADE51}" destId="{C0AB7E9C-19A0-4D06-9B2F-6711574736DE}" srcOrd="3" destOrd="0" presId="urn:microsoft.com/office/officeart/2018/2/layout/IconVerticalSolidList"/>
    <dgm:cxn modelId="{0ABE9910-BA1A-4266-B67D-A71673BA8976}" type="presParOf" srcId="{98A949BF-366E-49ED-AFB6-674A5268ECA5}" destId="{5BD79375-1994-46D3-8890-6AF758FD97C2}" srcOrd="1" destOrd="0" presId="urn:microsoft.com/office/officeart/2018/2/layout/IconVerticalSolidList"/>
    <dgm:cxn modelId="{8A69AAAD-E1F7-421D-A8C2-7579B5B53C93}" type="presParOf" srcId="{98A949BF-366E-49ED-AFB6-674A5268ECA5}" destId="{589E72E1-5238-44D2-B86E-9103D3198569}" srcOrd="2" destOrd="0" presId="urn:microsoft.com/office/officeart/2018/2/layout/IconVerticalSolidList"/>
    <dgm:cxn modelId="{664395ED-73B8-4F3C-BEE8-A9CE1C4BB47C}" type="presParOf" srcId="{589E72E1-5238-44D2-B86E-9103D3198569}" destId="{259C04A3-157C-448C-BB74-4E19611077C5}" srcOrd="0" destOrd="0" presId="urn:microsoft.com/office/officeart/2018/2/layout/IconVerticalSolidList"/>
    <dgm:cxn modelId="{D9F51ACD-4137-4D3B-86D2-FEE22366B845}" type="presParOf" srcId="{589E72E1-5238-44D2-B86E-9103D3198569}" destId="{30E68312-E75C-4F57-B254-31A9F5FCA392}" srcOrd="1" destOrd="0" presId="urn:microsoft.com/office/officeart/2018/2/layout/IconVerticalSolidList"/>
    <dgm:cxn modelId="{D1A4A51B-6894-4E18-B4DB-EA340A96DED9}" type="presParOf" srcId="{589E72E1-5238-44D2-B86E-9103D3198569}" destId="{8826C76B-67FD-46F9-85D5-96E8B67657DA}" srcOrd="2" destOrd="0" presId="urn:microsoft.com/office/officeart/2018/2/layout/IconVerticalSolidList"/>
    <dgm:cxn modelId="{41F3FBB9-1FA5-4B18-B006-F2C4148D5BB3}" type="presParOf" srcId="{589E72E1-5238-44D2-B86E-9103D3198569}" destId="{CB1B61DB-8DA9-4209-9A51-38AD876A9CE8}" srcOrd="3" destOrd="0" presId="urn:microsoft.com/office/officeart/2018/2/layout/IconVerticalSolidList"/>
    <dgm:cxn modelId="{D4EC85B5-65EA-419C-B753-A29EB2879057}" type="presParOf" srcId="{98A949BF-366E-49ED-AFB6-674A5268ECA5}" destId="{0852A484-6A80-4F18-8E3F-31E6FC9CA59B}" srcOrd="3" destOrd="0" presId="urn:microsoft.com/office/officeart/2018/2/layout/IconVerticalSolidList"/>
    <dgm:cxn modelId="{46BD864B-F296-4452-94BA-E958765DBACF}" type="presParOf" srcId="{98A949BF-366E-49ED-AFB6-674A5268ECA5}" destId="{B09E004C-3470-4572-B0FF-E5F6BB3DC59A}" srcOrd="4" destOrd="0" presId="urn:microsoft.com/office/officeart/2018/2/layout/IconVerticalSolidList"/>
    <dgm:cxn modelId="{611B6A3F-8305-418C-A7FD-E1441AE23A02}" type="presParOf" srcId="{B09E004C-3470-4572-B0FF-E5F6BB3DC59A}" destId="{B0375884-29D1-4B41-A965-EB3AF40FB4C3}" srcOrd="0" destOrd="0" presId="urn:microsoft.com/office/officeart/2018/2/layout/IconVerticalSolidList"/>
    <dgm:cxn modelId="{E0E02372-815E-4B74-B451-F9927BE54A78}" type="presParOf" srcId="{B09E004C-3470-4572-B0FF-E5F6BB3DC59A}" destId="{1189D662-0C32-4976-A8AA-669BEBAD7EAB}" srcOrd="1" destOrd="0" presId="urn:microsoft.com/office/officeart/2018/2/layout/IconVerticalSolidList"/>
    <dgm:cxn modelId="{2FF2312A-8136-4196-BBED-29024F2E8B51}" type="presParOf" srcId="{B09E004C-3470-4572-B0FF-E5F6BB3DC59A}" destId="{652BDC83-A865-4A2B-8682-E0107900E347}" srcOrd="2" destOrd="0" presId="urn:microsoft.com/office/officeart/2018/2/layout/IconVerticalSolidList"/>
    <dgm:cxn modelId="{8499A326-5D09-431B-B8BD-B64B92E291E3}" type="presParOf" srcId="{B09E004C-3470-4572-B0FF-E5F6BB3DC59A}" destId="{1534E654-D911-4F7D-B18E-2536AEA96300}" srcOrd="3" destOrd="0" presId="urn:microsoft.com/office/officeart/2018/2/layout/IconVerticalSolidList"/>
    <dgm:cxn modelId="{C87BD59E-7958-4045-BA0B-AC844B014B5D}" type="presParOf" srcId="{98A949BF-366E-49ED-AFB6-674A5268ECA5}" destId="{D6159A96-3427-457D-B9B4-BED36A1FAD6C}" srcOrd="5" destOrd="0" presId="urn:microsoft.com/office/officeart/2018/2/layout/IconVerticalSolidList"/>
    <dgm:cxn modelId="{CE096CC6-252E-4343-B5CD-9364AEE8AE70}" type="presParOf" srcId="{98A949BF-366E-49ED-AFB6-674A5268ECA5}" destId="{4C61FBA3-221E-433A-AB13-98A2A26217FF}" srcOrd="6" destOrd="0" presId="urn:microsoft.com/office/officeart/2018/2/layout/IconVerticalSolidList"/>
    <dgm:cxn modelId="{3680C3D5-4DF1-4DF7-BF50-D50BE7D1A2B7}" type="presParOf" srcId="{4C61FBA3-221E-433A-AB13-98A2A26217FF}" destId="{376E2669-CD94-40FB-AA9A-B71869E08961}" srcOrd="0" destOrd="0" presId="urn:microsoft.com/office/officeart/2018/2/layout/IconVerticalSolidList"/>
    <dgm:cxn modelId="{1CD1A0C5-1887-4C22-935B-83519450AFDB}" type="presParOf" srcId="{4C61FBA3-221E-433A-AB13-98A2A26217FF}" destId="{AC20209E-A706-4FA5-85BF-5361F69F2A54}" srcOrd="1" destOrd="0" presId="urn:microsoft.com/office/officeart/2018/2/layout/IconVerticalSolidList"/>
    <dgm:cxn modelId="{A3496E39-3046-4794-9B7B-002630C6FDAC}" type="presParOf" srcId="{4C61FBA3-221E-433A-AB13-98A2A26217FF}" destId="{50505D20-2D66-451E-8960-FC51318AFBE9}" srcOrd="2" destOrd="0" presId="urn:microsoft.com/office/officeart/2018/2/layout/IconVerticalSolidList"/>
    <dgm:cxn modelId="{9628481A-BEB6-4228-B4AD-6DC0867E4BFB}" type="presParOf" srcId="{4C61FBA3-221E-433A-AB13-98A2A26217FF}" destId="{9595259D-5B97-4072-B982-E6497D4F94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8AEF32-1ED8-4BDA-8291-5A2C04BC69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3BBD1B-3BB4-448C-8C55-29946C596C78}">
      <dgm:prSet/>
      <dgm:spPr/>
      <dgm:t>
        <a:bodyPr/>
        <a:lstStyle/>
        <a:p>
          <a:r>
            <a:rPr lang="en-US"/>
            <a:t>Financial Planning - It involves the systematic process of creating a detailed roadmap for managing financial resources, making informed decisions, and achieving the financial goals of the business.</a:t>
          </a:r>
        </a:p>
      </dgm:t>
    </dgm:pt>
    <dgm:pt modelId="{66E43AA2-1D17-439D-8926-6772C7FB4844}" type="parTrans" cxnId="{F6F120EC-2F3E-4B4A-A5B3-D3E78E10E670}">
      <dgm:prSet/>
      <dgm:spPr/>
      <dgm:t>
        <a:bodyPr/>
        <a:lstStyle/>
        <a:p>
          <a:endParaRPr lang="en-US"/>
        </a:p>
      </dgm:t>
    </dgm:pt>
    <dgm:pt modelId="{914AC03C-9F8C-4425-96F3-13D93F565269}" type="sibTrans" cxnId="{F6F120EC-2F3E-4B4A-A5B3-D3E78E10E670}">
      <dgm:prSet/>
      <dgm:spPr/>
      <dgm:t>
        <a:bodyPr/>
        <a:lstStyle/>
        <a:p>
          <a:endParaRPr lang="en-US"/>
        </a:p>
      </dgm:t>
    </dgm:pt>
    <dgm:pt modelId="{130BDA6F-E58E-4AFC-BF71-ADFEA7D2C674}">
      <dgm:prSet/>
      <dgm:spPr/>
      <dgm:t>
        <a:bodyPr/>
        <a:lstStyle/>
        <a:p>
          <a:r>
            <a:rPr lang="en-US"/>
            <a:t>Risk Analysis - Identify potential financial risks and develop strategies to mitigate them. Assess market volatility, competitive threats, and economic factors that could impact your venture's financial health.</a:t>
          </a:r>
        </a:p>
      </dgm:t>
    </dgm:pt>
    <dgm:pt modelId="{B3173C32-4F9A-4049-8A04-41477C596FA1}" type="parTrans" cxnId="{BFC154F5-8BF7-41C8-AD0F-89E05F5819C2}">
      <dgm:prSet/>
      <dgm:spPr/>
      <dgm:t>
        <a:bodyPr/>
        <a:lstStyle/>
        <a:p>
          <a:endParaRPr lang="en-US"/>
        </a:p>
      </dgm:t>
    </dgm:pt>
    <dgm:pt modelId="{36C7D9FE-C535-443B-92F8-5F1881A51623}" type="sibTrans" cxnId="{BFC154F5-8BF7-41C8-AD0F-89E05F5819C2}">
      <dgm:prSet/>
      <dgm:spPr/>
      <dgm:t>
        <a:bodyPr/>
        <a:lstStyle/>
        <a:p>
          <a:endParaRPr lang="en-US"/>
        </a:p>
      </dgm:t>
    </dgm:pt>
    <dgm:pt modelId="{4068897B-4CAF-44A6-871D-E1686A23FE52}" type="pres">
      <dgm:prSet presAssocID="{2D8AEF32-1ED8-4BDA-8291-5A2C04BC69EA}" presName="root" presStyleCnt="0">
        <dgm:presLayoutVars>
          <dgm:dir/>
          <dgm:resizeHandles val="exact"/>
        </dgm:presLayoutVars>
      </dgm:prSet>
      <dgm:spPr/>
    </dgm:pt>
    <dgm:pt modelId="{DEE1DA9C-A76E-4F18-AD09-8B3302911D9C}" type="pres">
      <dgm:prSet presAssocID="{973BBD1B-3BB4-448C-8C55-29946C596C78}" presName="compNode" presStyleCnt="0"/>
      <dgm:spPr/>
    </dgm:pt>
    <dgm:pt modelId="{62227869-CB5A-460B-8368-80DBF3D2B382}" type="pres">
      <dgm:prSet presAssocID="{973BBD1B-3BB4-448C-8C55-29946C596C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FA9B65B-85A2-45BF-B4D9-810425BBE232}" type="pres">
      <dgm:prSet presAssocID="{973BBD1B-3BB4-448C-8C55-29946C596C78}" presName="spaceRect" presStyleCnt="0"/>
      <dgm:spPr/>
    </dgm:pt>
    <dgm:pt modelId="{18543BDA-9D1F-4B8D-BE27-76899C9C32BD}" type="pres">
      <dgm:prSet presAssocID="{973BBD1B-3BB4-448C-8C55-29946C596C78}" presName="textRect" presStyleLbl="revTx" presStyleIdx="0" presStyleCnt="2">
        <dgm:presLayoutVars>
          <dgm:chMax val="1"/>
          <dgm:chPref val="1"/>
        </dgm:presLayoutVars>
      </dgm:prSet>
      <dgm:spPr/>
    </dgm:pt>
    <dgm:pt modelId="{06790902-1E30-4247-9CAD-664C3A58AB3A}" type="pres">
      <dgm:prSet presAssocID="{914AC03C-9F8C-4425-96F3-13D93F565269}" presName="sibTrans" presStyleCnt="0"/>
      <dgm:spPr/>
    </dgm:pt>
    <dgm:pt modelId="{7BDE0BD2-A474-4F58-8602-3D56AE6CCC90}" type="pres">
      <dgm:prSet presAssocID="{130BDA6F-E58E-4AFC-BF71-ADFEA7D2C674}" presName="compNode" presStyleCnt="0"/>
      <dgm:spPr/>
    </dgm:pt>
    <dgm:pt modelId="{E5A06E5F-DAE8-4C9B-AF4B-B20395A5B1E0}" type="pres">
      <dgm:prSet presAssocID="{130BDA6F-E58E-4AFC-BF71-ADFEA7D2C6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20BDAE5E-0B8F-42A5-ADA7-482F6B34BA48}" type="pres">
      <dgm:prSet presAssocID="{130BDA6F-E58E-4AFC-BF71-ADFEA7D2C674}" presName="spaceRect" presStyleCnt="0"/>
      <dgm:spPr/>
    </dgm:pt>
    <dgm:pt modelId="{B09AC5E9-E8BD-4F3D-935B-9FC80258FB77}" type="pres">
      <dgm:prSet presAssocID="{130BDA6F-E58E-4AFC-BF71-ADFEA7D2C67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E5D1F0D-1E1D-4C1F-A7A0-ADCA849C83FB}" type="presOf" srcId="{2D8AEF32-1ED8-4BDA-8291-5A2C04BC69EA}" destId="{4068897B-4CAF-44A6-871D-E1686A23FE52}" srcOrd="0" destOrd="0" presId="urn:microsoft.com/office/officeart/2018/2/layout/IconLabelList"/>
    <dgm:cxn modelId="{74F8FA57-EBDF-470C-AA36-1E0817A638D7}" type="presOf" srcId="{973BBD1B-3BB4-448C-8C55-29946C596C78}" destId="{18543BDA-9D1F-4B8D-BE27-76899C9C32BD}" srcOrd="0" destOrd="0" presId="urn:microsoft.com/office/officeart/2018/2/layout/IconLabelList"/>
    <dgm:cxn modelId="{5B000493-6D2A-4D4A-AA0E-C504BD1E3FFF}" type="presOf" srcId="{130BDA6F-E58E-4AFC-BF71-ADFEA7D2C674}" destId="{B09AC5E9-E8BD-4F3D-935B-9FC80258FB77}" srcOrd="0" destOrd="0" presId="urn:microsoft.com/office/officeart/2018/2/layout/IconLabelList"/>
    <dgm:cxn modelId="{F6F120EC-2F3E-4B4A-A5B3-D3E78E10E670}" srcId="{2D8AEF32-1ED8-4BDA-8291-5A2C04BC69EA}" destId="{973BBD1B-3BB4-448C-8C55-29946C596C78}" srcOrd="0" destOrd="0" parTransId="{66E43AA2-1D17-439D-8926-6772C7FB4844}" sibTransId="{914AC03C-9F8C-4425-96F3-13D93F565269}"/>
    <dgm:cxn modelId="{BFC154F5-8BF7-41C8-AD0F-89E05F5819C2}" srcId="{2D8AEF32-1ED8-4BDA-8291-5A2C04BC69EA}" destId="{130BDA6F-E58E-4AFC-BF71-ADFEA7D2C674}" srcOrd="1" destOrd="0" parTransId="{B3173C32-4F9A-4049-8A04-41477C596FA1}" sibTransId="{36C7D9FE-C535-443B-92F8-5F1881A51623}"/>
    <dgm:cxn modelId="{30CF6742-0730-4E5E-9775-A1FC8A941152}" type="presParOf" srcId="{4068897B-4CAF-44A6-871D-E1686A23FE52}" destId="{DEE1DA9C-A76E-4F18-AD09-8B3302911D9C}" srcOrd="0" destOrd="0" presId="urn:microsoft.com/office/officeart/2018/2/layout/IconLabelList"/>
    <dgm:cxn modelId="{CCF41F06-485B-4340-98EA-0288F9AD5C75}" type="presParOf" srcId="{DEE1DA9C-A76E-4F18-AD09-8B3302911D9C}" destId="{62227869-CB5A-460B-8368-80DBF3D2B382}" srcOrd="0" destOrd="0" presId="urn:microsoft.com/office/officeart/2018/2/layout/IconLabelList"/>
    <dgm:cxn modelId="{1FFCFDAE-FE03-453C-BC67-6A36A38909A6}" type="presParOf" srcId="{DEE1DA9C-A76E-4F18-AD09-8B3302911D9C}" destId="{0FA9B65B-85A2-45BF-B4D9-810425BBE232}" srcOrd="1" destOrd="0" presId="urn:microsoft.com/office/officeart/2018/2/layout/IconLabelList"/>
    <dgm:cxn modelId="{8D15FF12-743D-4886-996B-85B9EC4FC9F9}" type="presParOf" srcId="{DEE1DA9C-A76E-4F18-AD09-8B3302911D9C}" destId="{18543BDA-9D1F-4B8D-BE27-76899C9C32BD}" srcOrd="2" destOrd="0" presId="urn:microsoft.com/office/officeart/2018/2/layout/IconLabelList"/>
    <dgm:cxn modelId="{19A1F7E1-B78D-4084-96E9-B0843B11DCCF}" type="presParOf" srcId="{4068897B-4CAF-44A6-871D-E1686A23FE52}" destId="{06790902-1E30-4247-9CAD-664C3A58AB3A}" srcOrd="1" destOrd="0" presId="urn:microsoft.com/office/officeart/2018/2/layout/IconLabelList"/>
    <dgm:cxn modelId="{4034CB91-755F-433C-9E72-425902BB7D19}" type="presParOf" srcId="{4068897B-4CAF-44A6-871D-E1686A23FE52}" destId="{7BDE0BD2-A474-4F58-8602-3D56AE6CCC90}" srcOrd="2" destOrd="0" presId="urn:microsoft.com/office/officeart/2018/2/layout/IconLabelList"/>
    <dgm:cxn modelId="{73C173D2-7B6F-42A5-B9AA-04D7BD400358}" type="presParOf" srcId="{7BDE0BD2-A474-4F58-8602-3D56AE6CCC90}" destId="{E5A06E5F-DAE8-4C9B-AF4B-B20395A5B1E0}" srcOrd="0" destOrd="0" presId="urn:microsoft.com/office/officeart/2018/2/layout/IconLabelList"/>
    <dgm:cxn modelId="{AC823434-5B63-4DD0-8D6B-E551F674FC3C}" type="presParOf" srcId="{7BDE0BD2-A474-4F58-8602-3D56AE6CCC90}" destId="{20BDAE5E-0B8F-42A5-ADA7-482F6B34BA48}" srcOrd="1" destOrd="0" presId="urn:microsoft.com/office/officeart/2018/2/layout/IconLabelList"/>
    <dgm:cxn modelId="{6D4CC82C-74F2-4046-8915-F7DF742D00AA}" type="presParOf" srcId="{7BDE0BD2-A474-4F58-8602-3D56AE6CCC90}" destId="{B09AC5E9-E8BD-4F3D-935B-9FC80258FB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FA31B1-6627-4B5A-846B-F12D1BF5A7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91C327-D684-46D5-B1EB-3D0B78726358}">
      <dgm:prSet/>
      <dgm:spPr/>
      <dgm:t>
        <a:bodyPr/>
        <a:lstStyle/>
        <a:p>
          <a:r>
            <a:rPr lang="en-US"/>
            <a:t>Unique Marketing Issues -The Importance of Intellectual Property</a:t>
          </a:r>
        </a:p>
      </dgm:t>
    </dgm:pt>
    <dgm:pt modelId="{7E69CE2D-606B-4B3A-BCBC-10802E735822}" type="parTrans" cxnId="{769AAF10-EA92-4B45-8619-D3DA58BE6E12}">
      <dgm:prSet/>
      <dgm:spPr/>
      <dgm:t>
        <a:bodyPr/>
        <a:lstStyle/>
        <a:p>
          <a:endParaRPr lang="en-US"/>
        </a:p>
      </dgm:t>
    </dgm:pt>
    <dgm:pt modelId="{31EBBB8C-D112-4114-BA90-A4A0BBD56986}" type="sibTrans" cxnId="{769AAF10-EA92-4B45-8619-D3DA58BE6E12}">
      <dgm:prSet/>
      <dgm:spPr/>
      <dgm:t>
        <a:bodyPr/>
        <a:lstStyle/>
        <a:p>
          <a:endParaRPr lang="en-US"/>
        </a:p>
      </dgm:t>
    </dgm:pt>
    <dgm:pt modelId="{F1D6079D-A5B7-47F8-ACD5-D8BD5DB5E0D9}">
      <dgm:prSet/>
      <dgm:spPr/>
      <dgm:t>
        <a:bodyPr/>
        <a:lstStyle/>
        <a:p>
          <a:r>
            <a:rPr lang="en-US"/>
            <a:t>Preparing for and Evaluating the Challenges of Growth</a:t>
          </a:r>
        </a:p>
      </dgm:t>
    </dgm:pt>
    <dgm:pt modelId="{A0086CD8-F584-42CE-BF23-45A7EDAB4C6E}" type="parTrans" cxnId="{227CA8D3-8DDE-4AAA-9D4A-1FC0AD04F9C7}">
      <dgm:prSet/>
      <dgm:spPr/>
      <dgm:t>
        <a:bodyPr/>
        <a:lstStyle/>
        <a:p>
          <a:endParaRPr lang="en-US"/>
        </a:p>
      </dgm:t>
    </dgm:pt>
    <dgm:pt modelId="{A82268AA-5D42-44A8-BA7C-07E96C9669BF}" type="sibTrans" cxnId="{227CA8D3-8DDE-4AAA-9D4A-1FC0AD04F9C7}">
      <dgm:prSet/>
      <dgm:spPr/>
      <dgm:t>
        <a:bodyPr/>
        <a:lstStyle/>
        <a:p>
          <a:endParaRPr lang="en-US"/>
        </a:p>
      </dgm:t>
    </dgm:pt>
    <dgm:pt modelId="{CF2FBE62-8B24-4498-B0DF-65B0235E165F}" type="pres">
      <dgm:prSet presAssocID="{E1FA31B1-6627-4B5A-846B-F12D1BF5A7F9}" presName="root" presStyleCnt="0">
        <dgm:presLayoutVars>
          <dgm:dir/>
          <dgm:resizeHandles val="exact"/>
        </dgm:presLayoutVars>
      </dgm:prSet>
      <dgm:spPr/>
    </dgm:pt>
    <dgm:pt modelId="{44972631-A391-4976-8C6C-DA30C381797D}" type="pres">
      <dgm:prSet presAssocID="{3A91C327-D684-46D5-B1EB-3D0B78726358}" presName="compNode" presStyleCnt="0"/>
      <dgm:spPr/>
    </dgm:pt>
    <dgm:pt modelId="{15D858D5-6BBD-46CE-B7D2-18C2DEB9844E}" type="pres">
      <dgm:prSet presAssocID="{3A91C327-D684-46D5-B1EB-3D0B78726358}" presName="bgRect" presStyleLbl="bgShp" presStyleIdx="0" presStyleCnt="2"/>
      <dgm:spPr/>
    </dgm:pt>
    <dgm:pt modelId="{FABB88E9-6E8F-4F75-B756-4B73C1322CCD}" type="pres">
      <dgm:prSet presAssocID="{3A91C327-D684-46D5-B1EB-3D0B787263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81C8E41-15AB-43FC-8F33-E521CCD04FDC}" type="pres">
      <dgm:prSet presAssocID="{3A91C327-D684-46D5-B1EB-3D0B78726358}" presName="spaceRect" presStyleCnt="0"/>
      <dgm:spPr/>
    </dgm:pt>
    <dgm:pt modelId="{C19DA805-76AB-4227-BF17-8A962E556816}" type="pres">
      <dgm:prSet presAssocID="{3A91C327-D684-46D5-B1EB-3D0B78726358}" presName="parTx" presStyleLbl="revTx" presStyleIdx="0" presStyleCnt="2">
        <dgm:presLayoutVars>
          <dgm:chMax val="0"/>
          <dgm:chPref val="0"/>
        </dgm:presLayoutVars>
      </dgm:prSet>
      <dgm:spPr/>
    </dgm:pt>
    <dgm:pt modelId="{370DBC39-E652-4731-AE06-00E28528A435}" type="pres">
      <dgm:prSet presAssocID="{31EBBB8C-D112-4114-BA90-A4A0BBD56986}" presName="sibTrans" presStyleCnt="0"/>
      <dgm:spPr/>
    </dgm:pt>
    <dgm:pt modelId="{F612B8A4-C9FF-4B0F-ADA0-EAB7C6642F1C}" type="pres">
      <dgm:prSet presAssocID="{F1D6079D-A5B7-47F8-ACD5-D8BD5DB5E0D9}" presName="compNode" presStyleCnt="0"/>
      <dgm:spPr/>
    </dgm:pt>
    <dgm:pt modelId="{EF12B4E3-9745-4A60-8139-2AADD2C9FA8B}" type="pres">
      <dgm:prSet presAssocID="{F1D6079D-A5B7-47F8-ACD5-D8BD5DB5E0D9}" presName="bgRect" presStyleLbl="bgShp" presStyleIdx="1" presStyleCnt="2"/>
      <dgm:spPr/>
    </dgm:pt>
    <dgm:pt modelId="{12A3705D-919D-4865-8E92-35294033E935}" type="pres">
      <dgm:prSet presAssocID="{F1D6079D-A5B7-47F8-ACD5-D8BD5DB5E0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7BA76AF-2A83-47E6-A035-BEF73D7C8913}" type="pres">
      <dgm:prSet presAssocID="{F1D6079D-A5B7-47F8-ACD5-D8BD5DB5E0D9}" presName="spaceRect" presStyleCnt="0"/>
      <dgm:spPr/>
    </dgm:pt>
    <dgm:pt modelId="{84D702AB-98BB-4C45-9E54-348E7DAB58B8}" type="pres">
      <dgm:prSet presAssocID="{F1D6079D-A5B7-47F8-ACD5-D8BD5DB5E0D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18A4C10-7146-4BB7-A8C6-67291E3E1CBA}" type="presOf" srcId="{E1FA31B1-6627-4B5A-846B-F12D1BF5A7F9}" destId="{CF2FBE62-8B24-4498-B0DF-65B0235E165F}" srcOrd="0" destOrd="0" presId="urn:microsoft.com/office/officeart/2018/2/layout/IconVerticalSolidList"/>
    <dgm:cxn modelId="{769AAF10-EA92-4B45-8619-D3DA58BE6E12}" srcId="{E1FA31B1-6627-4B5A-846B-F12D1BF5A7F9}" destId="{3A91C327-D684-46D5-B1EB-3D0B78726358}" srcOrd="0" destOrd="0" parTransId="{7E69CE2D-606B-4B3A-BCBC-10802E735822}" sibTransId="{31EBBB8C-D112-4114-BA90-A4A0BBD56986}"/>
    <dgm:cxn modelId="{813AA9C2-2646-4ED8-A3E0-9A94232DE780}" type="presOf" srcId="{F1D6079D-A5B7-47F8-ACD5-D8BD5DB5E0D9}" destId="{84D702AB-98BB-4C45-9E54-348E7DAB58B8}" srcOrd="0" destOrd="0" presId="urn:microsoft.com/office/officeart/2018/2/layout/IconVerticalSolidList"/>
    <dgm:cxn modelId="{227CA8D3-8DDE-4AAA-9D4A-1FC0AD04F9C7}" srcId="{E1FA31B1-6627-4B5A-846B-F12D1BF5A7F9}" destId="{F1D6079D-A5B7-47F8-ACD5-D8BD5DB5E0D9}" srcOrd="1" destOrd="0" parTransId="{A0086CD8-F584-42CE-BF23-45A7EDAB4C6E}" sibTransId="{A82268AA-5D42-44A8-BA7C-07E96C9669BF}"/>
    <dgm:cxn modelId="{C47254D7-00AE-4EC2-8EE6-F6DE9A1C8C64}" type="presOf" srcId="{3A91C327-D684-46D5-B1EB-3D0B78726358}" destId="{C19DA805-76AB-4227-BF17-8A962E556816}" srcOrd="0" destOrd="0" presId="urn:microsoft.com/office/officeart/2018/2/layout/IconVerticalSolidList"/>
    <dgm:cxn modelId="{084CBCE9-BF1C-48C2-BD3C-1373584771C5}" type="presParOf" srcId="{CF2FBE62-8B24-4498-B0DF-65B0235E165F}" destId="{44972631-A391-4976-8C6C-DA30C381797D}" srcOrd="0" destOrd="0" presId="urn:microsoft.com/office/officeart/2018/2/layout/IconVerticalSolidList"/>
    <dgm:cxn modelId="{246A2BF3-D30D-42C3-8835-1320153C83B0}" type="presParOf" srcId="{44972631-A391-4976-8C6C-DA30C381797D}" destId="{15D858D5-6BBD-46CE-B7D2-18C2DEB9844E}" srcOrd="0" destOrd="0" presId="urn:microsoft.com/office/officeart/2018/2/layout/IconVerticalSolidList"/>
    <dgm:cxn modelId="{7BC3BE15-CD8E-4D54-8F92-9D9B5DAD4884}" type="presParOf" srcId="{44972631-A391-4976-8C6C-DA30C381797D}" destId="{FABB88E9-6E8F-4F75-B756-4B73C1322CCD}" srcOrd="1" destOrd="0" presId="urn:microsoft.com/office/officeart/2018/2/layout/IconVerticalSolidList"/>
    <dgm:cxn modelId="{D9F3BFB8-8447-4470-8653-54F9DE5E1E40}" type="presParOf" srcId="{44972631-A391-4976-8C6C-DA30C381797D}" destId="{F81C8E41-15AB-43FC-8F33-E521CCD04FDC}" srcOrd="2" destOrd="0" presId="urn:microsoft.com/office/officeart/2018/2/layout/IconVerticalSolidList"/>
    <dgm:cxn modelId="{05B960B5-CBEF-4DF4-8735-76099314DDCB}" type="presParOf" srcId="{44972631-A391-4976-8C6C-DA30C381797D}" destId="{C19DA805-76AB-4227-BF17-8A962E556816}" srcOrd="3" destOrd="0" presId="urn:microsoft.com/office/officeart/2018/2/layout/IconVerticalSolidList"/>
    <dgm:cxn modelId="{41D753C7-ABD2-4811-AFCA-D3862326EDDE}" type="presParOf" srcId="{CF2FBE62-8B24-4498-B0DF-65B0235E165F}" destId="{370DBC39-E652-4731-AE06-00E28528A435}" srcOrd="1" destOrd="0" presId="urn:microsoft.com/office/officeart/2018/2/layout/IconVerticalSolidList"/>
    <dgm:cxn modelId="{A60485AC-6C1A-431C-B263-E75144617385}" type="presParOf" srcId="{CF2FBE62-8B24-4498-B0DF-65B0235E165F}" destId="{F612B8A4-C9FF-4B0F-ADA0-EAB7C6642F1C}" srcOrd="2" destOrd="0" presId="urn:microsoft.com/office/officeart/2018/2/layout/IconVerticalSolidList"/>
    <dgm:cxn modelId="{1EE5E390-EFDB-4FF7-9C43-E6238CC03BB8}" type="presParOf" srcId="{F612B8A4-C9FF-4B0F-ADA0-EAB7C6642F1C}" destId="{EF12B4E3-9745-4A60-8139-2AADD2C9FA8B}" srcOrd="0" destOrd="0" presId="urn:microsoft.com/office/officeart/2018/2/layout/IconVerticalSolidList"/>
    <dgm:cxn modelId="{094F4272-0EEE-48C0-837D-11FD7083B630}" type="presParOf" srcId="{F612B8A4-C9FF-4B0F-ADA0-EAB7C6642F1C}" destId="{12A3705D-919D-4865-8E92-35294033E935}" srcOrd="1" destOrd="0" presId="urn:microsoft.com/office/officeart/2018/2/layout/IconVerticalSolidList"/>
    <dgm:cxn modelId="{38A95E67-9497-4A3F-B51F-6819EFA4D3A7}" type="presParOf" srcId="{F612B8A4-C9FF-4B0F-ADA0-EAB7C6642F1C}" destId="{67BA76AF-2A83-47E6-A035-BEF73D7C8913}" srcOrd="2" destOrd="0" presId="urn:microsoft.com/office/officeart/2018/2/layout/IconVerticalSolidList"/>
    <dgm:cxn modelId="{89DAD86E-B50E-4A51-825F-332D70B1D71B}" type="presParOf" srcId="{F612B8A4-C9FF-4B0F-ADA0-EAB7C6642F1C}" destId="{84D702AB-98BB-4C45-9E54-348E7DAB58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F13CD7-6BF5-488E-8DE8-16CB5F296A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53334A2-5AA0-4E61-85F5-426859FCCEE9}">
      <dgm:prSet/>
      <dgm:spPr/>
      <dgm:t>
        <a:bodyPr/>
        <a:lstStyle/>
        <a:p>
          <a:pPr>
            <a:defRPr cap="all"/>
          </a:pPr>
          <a:r>
            <a:rPr lang="en-US"/>
            <a:t>Operation scaling </a:t>
          </a:r>
        </a:p>
      </dgm:t>
    </dgm:pt>
    <dgm:pt modelId="{7C436315-1EBF-4C84-A69E-30AA17B267B4}" type="parTrans" cxnId="{C2D9BC71-FD1F-4838-9385-619C23FCF5FC}">
      <dgm:prSet/>
      <dgm:spPr/>
      <dgm:t>
        <a:bodyPr/>
        <a:lstStyle/>
        <a:p>
          <a:endParaRPr lang="en-US"/>
        </a:p>
      </dgm:t>
    </dgm:pt>
    <dgm:pt modelId="{A02F490F-99EF-4115-96C5-D37F831F2E45}" type="sibTrans" cxnId="{C2D9BC71-FD1F-4838-9385-619C23FCF5FC}">
      <dgm:prSet/>
      <dgm:spPr/>
      <dgm:t>
        <a:bodyPr/>
        <a:lstStyle/>
        <a:p>
          <a:endParaRPr lang="en-US"/>
        </a:p>
      </dgm:t>
    </dgm:pt>
    <dgm:pt modelId="{6A60B045-A936-48FF-B219-D51A76328B05}">
      <dgm:prSet/>
      <dgm:spPr/>
      <dgm:t>
        <a:bodyPr/>
        <a:lstStyle/>
        <a:p>
          <a:pPr>
            <a:defRPr cap="all"/>
          </a:pPr>
          <a:r>
            <a:rPr lang="en-US"/>
            <a:t>Financial Management </a:t>
          </a:r>
        </a:p>
      </dgm:t>
    </dgm:pt>
    <dgm:pt modelId="{5C38B724-3AF5-4D91-B043-C9638D97F481}" type="parTrans" cxnId="{D46794C9-1627-4EB2-8389-483AD7272D03}">
      <dgm:prSet/>
      <dgm:spPr/>
      <dgm:t>
        <a:bodyPr/>
        <a:lstStyle/>
        <a:p>
          <a:endParaRPr lang="en-US"/>
        </a:p>
      </dgm:t>
    </dgm:pt>
    <dgm:pt modelId="{8BA80DB2-CD68-475A-AE59-8184F519E754}" type="sibTrans" cxnId="{D46794C9-1627-4EB2-8389-483AD7272D03}">
      <dgm:prSet/>
      <dgm:spPr/>
      <dgm:t>
        <a:bodyPr/>
        <a:lstStyle/>
        <a:p>
          <a:endParaRPr lang="en-US"/>
        </a:p>
      </dgm:t>
    </dgm:pt>
    <dgm:pt modelId="{4102A3D3-1544-4426-8BAD-026C63DAC635}">
      <dgm:prSet/>
      <dgm:spPr/>
      <dgm:t>
        <a:bodyPr/>
        <a:lstStyle/>
        <a:p>
          <a:pPr>
            <a:defRPr cap="all"/>
          </a:pPr>
          <a:r>
            <a:rPr lang="en-US"/>
            <a:t>Team dynamics </a:t>
          </a:r>
        </a:p>
      </dgm:t>
    </dgm:pt>
    <dgm:pt modelId="{D015BD5F-B883-47F3-AE53-07173CBDC110}" type="parTrans" cxnId="{91CA16B3-61B5-453B-85F6-4CD66EB18853}">
      <dgm:prSet/>
      <dgm:spPr/>
      <dgm:t>
        <a:bodyPr/>
        <a:lstStyle/>
        <a:p>
          <a:endParaRPr lang="en-US"/>
        </a:p>
      </dgm:t>
    </dgm:pt>
    <dgm:pt modelId="{83571D97-10FB-4E2F-BD46-B284C90E0BF5}" type="sibTrans" cxnId="{91CA16B3-61B5-453B-85F6-4CD66EB18853}">
      <dgm:prSet/>
      <dgm:spPr/>
      <dgm:t>
        <a:bodyPr/>
        <a:lstStyle/>
        <a:p>
          <a:endParaRPr lang="en-US"/>
        </a:p>
      </dgm:t>
    </dgm:pt>
    <dgm:pt modelId="{6125C641-55EF-4D82-8435-3C19C0041D97}">
      <dgm:prSet/>
      <dgm:spPr/>
      <dgm:t>
        <a:bodyPr/>
        <a:lstStyle/>
        <a:p>
          <a:pPr>
            <a:defRPr cap="all"/>
          </a:pPr>
          <a:r>
            <a:rPr lang="en-US"/>
            <a:t>Market Expansion </a:t>
          </a:r>
        </a:p>
      </dgm:t>
    </dgm:pt>
    <dgm:pt modelId="{5F62E5DB-C7EE-4B26-8F4D-5059B689E0B5}" type="parTrans" cxnId="{2814B1F5-C9FC-488B-8DC9-CD6801EC525D}">
      <dgm:prSet/>
      <dgm:spPr/>
      <dgm:t>
        <a:bodyPr/>
        <a:lstStyle/>
        <a:p>
          <a:endParaRPr lang="en-US"/>
        </a:p>
      </dgm:t>
    </dgm:pt>
    <dgm:pt modelId="{88B12974-CA9F-4E0D-8F14-583DC68D0323}" type="sibTrans" cxnId="{2814B1F5-C9FC-488B-8DC9-CD6801EC525D}">
      <dgm:prSet/>
      <dgm:spPr/>
      <dgm:t>
        <a:bodyPr/>
        <a:lstStyle/>
        <a:p>
          <a:endParaRPr lang="en-US"/>
        </a:p>
      </dgm:t>
    </dgm:pt>
    <dgm:pt modelId="{658B99F4-FB98-48F8-8846-86BF9C34C5C5}" type="pres">
      <dgm:prSet presAssocID="{A7F13CD7-6BF5-488E-8DE8-16CB5F296A05}" presName="root" presStyleCnt="0">
        <dgm:presLayoutVars>
          <dgm:dir/>
          <dgm:resizeHandles val="exact"/>
        </dgm:presLayoutVars>
      </dgm:prSet>
      <dgm:spPr/>
    </dgm:pt>
    <dgm:pt modelId="{4985DEFA-8549-46C1-874F-6A8D1B03916E}" type="pres">
      <dgm:prSet presAssocID="{653334A2-5AA0-4E61-85F5-426859FCCEE9}" presName="compNode" presStyleCnt="0"/>
      <dgm:spPr/>
    </dgm:pt>
    <dgm:pt modelId="{410810AF-4329-4E45-ABCF-F6FF798D2612}" type="pres">
      <dgm:prSet presAssocID="{653334A2-5AA0-4E61-85F5-426859FCCEE9}" presName="iconBgRect" presStyleLbl="bgShp" presStyleIdx="0" presStyleCnt="4"/>
      <dgm:spPr/>
    </dgm:pt>
    <dgm:pt modelId="{9E5B385D-5763-431B-B5F2-B8297784B6C6}" type="pres">
      <dgm:prSet presAssocID="{653334A2-5AA0-4E61-85F5-426859FCCE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93C9C19-335D-48AE-8885-888CAEB0FEFD}" type="pres">
      <dgm:prSet presAssocID="{653334A2-5AA0-4E61-85F5-426859FCCEE9}" presName="spaceRect" presStyleCnt="0"/>
      <dgm:spPr/>
    </dgm:pt>
    <dgm:pt modelId="{3D3E7D33-C15C-40C5-93EB-37B9D6FCD257}" type="pres">
      <dgm:prSet presAssocID="{653334A2-5AA0-4E61-85F5-426859FCCEE9}" presName="textRect" presStyleLbl="revTx" presStyleIdx="0" presStyleCnt="4">
        <dgm:presLayoutVars>
          <dgm:chMax val="1"/>
          <dgm:chPref val="1"/>
        </dgm:presLayoutVars>
      </dgm:prSet>
      <dgm:spPr/>
    </dgm:pt>
    <dgm:pt modelId="{810E970B-D1ED-4D0A-904A-F4B93EA44ECD}" type="pres">
      <dgm:prSet presAssocID="{A02F490F-99EF-4115-96C5-D37F831F2E45}" presName="sibTrans" presStyleCnt="0"/>
      <dgm:spPr/>
    </dgm:pt>
    <dgm:pt modelId="{8CAECDF0-3E46-4251-B2F9-DAABEB26C7AF}" type="pres">
      <dgm:prSet presAssocID="{6A60B045-A936-48FF-B219-D51A76328B05}" presName="compNode" presStyleCnt="0"/>
      <dgm:spPr/>
    </dgm:pt>
    <dgm:pt modelId="{E401E296-D4FF-4F95-9713-90F15F767A4D}" type="pres">
      <dgm:prSet presAssocID="{6A60B045-A936-48FF-B219-D51A76328B05}" presName="iconBgRect" presStyleLbl="bgShp" presStyleIdx="1" presStyleCnt="4"/>
      <dgm:spPr/>
    </dgm:pt>
    <dgm:pt modelId="{53A2101C-7E02-4F43-A0ED-267EA9319295}" type="pres">
      <dgm:prSet presAssocID="{6A60B045-A936-48FF-B219-D51A76328B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90CC2AC-ACF7-4476-9DB3-3E8E0BB375C1}" type="pres">
      <dgm:prSet presAssocID="{6A60B045-A936-48FF-B219-D51A76328B05}" presName="spaceRect" presStyleCnt="0"/>
      <dgm:spPr/>
    </dgm:pt>
    <dgm:pt modelId="{76F9D275-B909-4617-B876-C4368ABF4F70}" type="pres">
      <dgm:prSet presAssocID="{6A60B045-A936-48FF-B219-D51A76328B05}" presName="textRect" presStyleLbl="revTx" presStyleIdx="1" presStyleCnt="4">
        <dgm:presLayoutVars>
          <dgm:chMax val="1"/>
          <dgm:chPref val="1"/>
        </dgm:presLayoutVars>
      </dgm:prSet>
      <dgm:spPr/>
    </dgm:pt>
    <dgm:pt modelId="{C66CD6AD-3258-4821-9DC5-3B091A9C4BD6}" type="pres">
      <dgm:prSet presAssocID="{8BA80DB2-CD68-475A-AE59-8184F519E754}" presName="sibTrans" presStyleCnt="0"/>
      <dgm:spPr/>
    </dgm:pt>
    <dgm:pt modelId="{5E75706F-6AB7-4766-B847-661F5E5D2A7D}" type="pres">
      <dgm:prSet presAssocID="{4102A3D3-1544-4426-8BAD-026C63DAC635}" presName="compNode" presStyleCnt="0"/>
      <dgm:spPr/>
    </dgm:pt>
    <dgm:pt modelId="{7A08542A-F4D4-414F-9EDD-F9F174121773}" type="pres">
      <dgm:prSet presAssocID="{4102A3D3-1544-4426-8BAD-026C63DAC635}" presName="iconBgRect" presStyleLbl="bgShp" presStyleIdx="2" presStyleCnt="4"/>
      <dgm:spPr/>
    </dgm:pt>
    <dgm:pt modelId="{B6BC7FBC-D9A0-4D80-A924-2ED95A78AC83}" type="pres">
      <dgm:prSet presAssocID="{4102A3D3-1544-4426-8BAD-026C63DAC6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09A2108-C40E-473B-8A92-1D257045A6E9}" type="pres">
      <dgm:prSet presAssocID="{4102A3D3-1544-4426-8BAD-026C63DAC635}" presName="spaceRect" presStyleCnt="0"/>
      <dgm:spPr/>
    </dgm:pt>
    <dgm:pt modelId="{86A2134B-FDD3-472E-B4EE-3A169415863F}" type="pres">
      <dgm:prSet presAssocID="{4102A3D3-1544-4426-8BAD-026C63DAC635}" presName="textRect" presStyleLbl="revTx" presStyleIdx="2" presStyleCnt="4">
        <dgm:presLayoutVars>
          <dgm:chMax val="1"/>
          <dgm:chPref val="1"/>
        </dgm:presLayoutVars>
      </dgm:prSet>
      <dgm:spPr/>
    </dgm:pt>
    <dgm:pt modelId="{58764C2C-35EC-4586-B4BD-B9FB46CAED82}" type="pres">
      <dgm:prSet presAssocID="{83571D97-10FB-4E2F-BD46-B284C90E0BF5}" presName="sibTrans" presStyleCnt="0"/>
      <dgm:spPr/>
    </dgm:pt>
    <dgm:pt modelId="{E71053E0-E7E0-404D-B969-A093E9352BF5}" type="pres">
      <dgm:prSet presAssocID="{6125C641-55EF-4D82-8435-3C19C0041D97}" presName="compNode" presStyleCnt="0"/>
      <dgm:spPr/>
    </dgm:pt>
    <dgm:pt modelId="{CCB9BEE3-80E1-46A0-AAC0-768834400271}" type="pres">
      <dgm:prSet presAssocID="{6125C641-55EF-4D82-8435-3C19C0041D97}" presName="iconBgRect" presStyleLbl="bgShp" presStyleIdx="3" presStyleCnt="4"/>
      <dgm:spPr/>
    </dgm:pt>
    <dgm:pt modelId="{BB5D3B23-D051-4147-88C1-122FB26D9B46}" type="pres">
      <dgm:prSet presAssocID="{6125C641-55EF-4D82-8435-3C19C0041D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537752-5EDC-4589-A858-C7E276E7DC2F}" type="pres">
      <dgm:prSet presAssocID="{6125C641-55EF-4D82-8435-3C19C0041D97}" presName="spaceRect" presStyleCnt="0"/>
      <dgm:spPr/>
    </dgm:pt>
    <dgm:pt modelId="{1379138D-9088-4DB6-A60A-2BC6DF0D3051}" type="pres">
      <dgm:prSet presAssocID="{6125C641-55EF-4D82-8435-3C19C0041D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EAC144-F064-498E-B19B-EEAD5908C59C}" type="presOf" srcId="{653334A2-5AA0-4E61-85F5-426859FCCEE9}" destId="{3D3E7D33-C15C-40C5-93EB-37B9D6FCD257}" srcOrd="0" destOrd="0" presId="urn:microsoft.com/office/officeart/2018/5/layout/IconCircleLabelList"/>
    <dgm:cxn modelId="{559DAF6F-E95A-4EFB-BC34-D20B66733AA9}" type="presOf" srcId="{6A60B045-A936-48FF-B219-D51A76328B05}" destId="{76F9D275-B909-4617-B876-C4368ABF4F70}" srcOrd="0" destOrd="0" presId="urn:microsoft.com/office/officeart/2018/5/layout/IconCircleLabelList"/>
    <dgm:cxn modelId="{C2D9BC71-FD1F-4838-9385-619C23FCF5FC}" srcId="{A7F13CD7-6BF5-488E-8DE8-16CB5F296A05}" destId="{653334A2-5AA0-4E61-85F5-426859FCCEE9}" srcOrd="0" destOrd="0" parTransId="{7C436315-1EBF-4C84-A69E-30AA17B267B4}" sibTransId="{A02F490F-99EF-4115-96C5-D37F831F2E45}"/>
    <dgm:cxn modelId="{2198C991-D3E9-4055-A56F-E9947B1C1211}" type="presOf" srcId="{6125C641-55EF-4D82-8435-3C19C0041D97}" destId="{1379138D-9088-4DB6-A60A-2BC6DF0D3051}" srcOrd="0" destOrd="0" presId="urn:microsoft.com/office/officeart/2018/5/layout/IconCircleLabelList"/>
    <dgm:cxn modelId="{91CA16B3-61B5-453B-85F6-4CD66EB18853}" srcId="{A7F13CD7-6BF5-488E-8DE8-16CB5F296A05}" destId="{4102A3D3-1544-4426-8BAD-026C63DAC635}" srcOrd="2" destOrd="0" parTransId="{D015BD5F-B883-47F3-AE53-07173CBDC110}" sibTransId="{83571D97-10FB-4E2F-BD46-B284C90E0BF5}"/>
    <dgm:cxn modelId="{063855C5-E85B-44AD-8844-C45DF6683827}" type="presOf" srcId="{4102A3D3-1544-4426-8BAD-026C63DAC635}" destId="{86A2134B-FDD3-472E-B4EE-3A169415863F}" srcOrd="0" destOrd="0" presId="urn:microsoft.com/office/officeart/2018/5/layout/IconCircleLabelList"/>
    <dgm:cxn modelId="{DD565FC8-4641-41A1-A733-FEFA52211AB4}" type="presOf" srcId="{A7F13CD7-6BF5-488E-8DE8-16CB5F296A05}" destId="{658B99F4-FB98-48F8-8846-86BF9C34C5C5}" srcOrd="0" destOrd="0" presId="urn:microsoft.com/office/officeart/2018/5/layout/IconCircleLabelList"/>
    <dgm:cxn modelId="{D46794C9-1627-4EB2-8389-483AD7272D03}" srcId="{A7F13CD7-6BF5-488E-8DE8-16CB5F296A05}" destId="{6A60B045-A936-48FF-B219-D51A76328B05}" srcOrd="1" destOrd="0" parTransId="{5C38B724-3AF5-4D91-B043-C9638D97F481}" sibTransId="{8BA80DB2-CD68-475A-AE59-8184F519E754}"/>
    <dgm:cxn modelId="{2814B1F5-C9FC-488B-8DC9-CD6801EC525D}" srcId="{A7F13CD7-6BF5-488E-8DE8-16CB5F296A05}" destId="{6125C641-55EF-4D82-8435-3C19C0041D97}" srcOrd="3" destOrd="0" parTransId="{5F62E5DB-C7EE-4B26-8F4D-5059B689E0B5}" sibTransId="{88B12974-CA9F-4E0D-8F14-583DC68D0323}"/>
    <dgm:cxn modelId="{1ABD4771-2AED-4692-90B4-E6D6841B345C}" type="presParOf" srcId="{658B99F4-FB98-48F8-8846-86BF9C34C5C5}" destId="{4985DEFA-8549-46C1-874F-6A8D1B03916E}" srcOrd="0" destOrd="0" presId="urn:microsoft.com/office/officeart/2018/5/layout/IconCircleLabelList"/>
    <dgm:cxn modelId="{2E3D6D93-40DB-46D8-BCBF-47431F38B03C}" type="presParOf" srcId="{4985DEFA-8549-46C1-874F-6A8D1B03916E}" destId="{410810AF-4329-4E45-ABCF-F6FF798D2612}" srcOrd="0" destOrd="0" presId="urn:microsoft.com/office/officeart/2018/5/layout/IconCircleLabelList"/>
    <dgm:cxn modelId="{34006A1B-9BE1-4EC8-BC00-F9E1BDDFBE2D}" type="presParOf" srcId="{4985DEFA-8549-46C1-874F-6A8D1B03916E}" destId="{9E5B385D-5763-431B-B5F2-B8297784B6C6}" srcOrd="1" destOrd="0" presId="urn:microsoft.com/office/officeart/2018/5/layout/IconCircleLabelList"/>
    <dgm:cxn modelId="{BD658C40-AA3A-48EC-A5AA-C8AE1708AA4E}" type="presParOf" srcId="{4985DEFA-8549-46C1-874F-6A8D1B03916E}" destId="{593C9C19-335D-48AE-8885-888CAEB0FEFD}" srcOrd="2" destOrd="0" presId="urn:microsoft.com/office/officeart/2018/5/layout/IconCircleLabelList"/>
    <dgm:cxn modelId="{A1DF3AB5-E96B-4C25-B03F-50F24F676465}" type="presParOf" srcId="{4985DEFA-8549-46C1-874F-6A8D1B03916E}" destId="{3D3E7D33-C15C-40C5-93EB-37B9D6FCD257}" srcOrd="3" destOrd="0" presId="urn:microsoft.com/office/officeart/2018/5/layout/IconCircleLabelList"/>
    <dgm:cxn modelId="{A5498796-56B5-4DB3-B396-DA93BC5A3268}" type="presParOf" srcId="{658B99F4-FB98-48F8-8846-86BF9C34C5C5}" destId="{810E970B-D1ED-4D0A-904A-F4B93EA44ECD}" srcOrd="1" destOrd="0" presId="urn:microsoft.com/office/officeart/2018/5/layout/IconCircleLabelList"/>
    <dgm:cxn modelId="{B1F9757E-368C-48D2-A352-F64DC8F276D9}" type="presParOf" srcId="{658B99F4-FB98-48F8-8846-86BF9C34C5C5}" destId="{8CAECDF0-3E46-4251-B2F9-DAABEB26C7AF}" srcOrd="2" destOrd="0" presId="urn:microsoft.com/office/officeart/2018/5/layout/IconCircleLabelList"/>
    <dgm:cxn modelId="{89D831F6-D2EE-40EB-A792-CC310FB4230C}" type="presParOf" srcId="{8CAECDF0-3E46-4251-B2F9-DAABEB26C7AF}" destId="{E401E296-D4FF-4F95-9713-90F15F767A4D}" srcOrd="0" destOrd="0" presId="urn:microsoft.com/office/officeart/2018/5/layout/IconCircleLabelList"/>
    <dgm:cxn modelId="{93866561-5DDB-4269-ABDE-3B145228E1B9}" type="presParOf" srcId="{8CAECDF0-3E46-4251-B2F9-DAABEB26C7AF}" destId="{53A2101C-7E02-4F43-A0ED-267EA9319295}" srcOrd="1" destOrd="0" presId="urn:microsoft.com/office/officeart/2018/5/layout/IconCircleLabelList"/>
    <dgm:cxn modelId="{D109B183-6AFB-4A31-8945-AFF632908A16}" type="presParOf" srcId="{8CAECDF0-3E46-4251-B2F9-DAABEB26C7AF}" destId="{F90CC2AC-ACF7-4476-9DB3-3E8E0BB375C1}" srcOrd="2" destOrd="0" presId="urn:microsoft.com/office/officeart/2018/5/layout/IconCircleLabelList"/>
    <dgm:cxn modelId="{5DC41F21-021E-436E-887E-7EB754D70DA9}" type="presParOf" srcId="{8CAECDF0-3E46-4251-B2F9-DAABEB26C7AF}" destId="{76F9D275-B909-4617-B876-C4368ABF4F70}" srcOrd="3" destOrd="0" presId="urn:microsoft.com/office/officeart/2018/5/layout/IconCircleLabelList"/>
    <dgm:cxn modelId="{B09E1DFA-39F1-4A08-BBDB-80B3B3B75046}" type="presParOf" srcId="{658B99F4-FB98-48F8-8846-86BF9C34C5C5}" destId="{C66CD6AD-3258-4821-9DC5-3B091A9C4BD6}" srcOrd="3" destOrd="0" presId="urn:microsoft.com/office/officeart/2018/5/layout/IconCircleLabelList"/>
    <dgm:cxn modelId="{920E95CA-9115-47AF-BAE6-9FE460327F9A}" type="presParOf" srcId="{658B99F4-FB98-48F8-8846-86BF9C34C5C5}" destId="{5E75706F-6AB7-4766-B847-661F5E5D2A7D}" srcOrd="4" destOrd="0" presId="urn:microsoft.com/office/officeart/2018/5/layout/IconCircleLabelList"/>
    <dgm:cxn modelId="{A1012449-AE98-49E7-BDB0-89D14E78A701}" type="presParOf" srcId="{5E75706F-6AB7-4766-B847-661F5E5D2A7D}" destId="{7A08542A-F4D4-414F-9EDD-F9F174121773}" srcOrd="0" destOrd="0" presId="urn:microsoft.com/office/officeart/2018/5/layout/IconCircleLabelList"/>
    <dgm:cxn modelId="{94615C6E-306C-4040-9AF7-8686A4E31141}" type="presParOf" srcId="{5E75706F-6AB7-4766-B847-661F5E5D2A7D}" destId="{B6BC7FBC-D9A0-4D80-A924-2ED95A78AC83}" srcOrd="1" destOrd="0" presId="urn:microsoft.com/office/officeart/2018/5/layout/IconCircleLabelList"/>
    <dgm:cxn modelId="{358E5D7E-03DB-4543-9D09-B7EFD28326B1}" type="presParOf" srcId="{5E75706F-6AB7-4766-B847-661F5E5D2A7D}" destId="{809A2108-C40E-473B-8A92-1D257045A6E9}" srcOrd="2" destOrd="0" presId="urn:microsoft.com/office/officeart/2018/5/layout/IconCircleLabelList"/>
    <dgm:cxn modelId="{F65A3637-B759-4E7D-9FAE-990179DB8AF1}" type="presParOf" srcId="{5E75706F-6AB7-4766-B847-661F5E5D2A7D}" destId="{86A2134B-FDD3-472E-B4EE-3A169415863F}" srcOrd="3" destOrd="0" presId="urn:microsoft.com/office/officeart/2018/5/layout/IconCircleLabelList"/>
    <dgm:cxn modelId="{9C093897-0C0B-468B-8809-57A65428D503}" type="presParOf" srcId="{658B99F4-FB98-48F8-8846-86BF9C34C5C5}" destId="{58764C2C-35EC-4586-B4BD-B9FB46CAED82}" srcOrd="5" destOrd="0" presId="urn:microsoft.com/office/officeart/2018/5/layout/IconCircleLabelList"/>
    <dgm:cxn modelId="{F97793BB-4B83-4333-9162-0EECFA8A77ED}" type="presParOf" srcId="{658B99F4-FB98-48F8-8846-86BF9C34C5C5}" destId="{E71053E0-E7E0-404D-B969-A093E9352BF5}" srcOrd="6" destOrd="0" presId="urn:microsoft.com/office/officeart/2018/5/layout/IconCircleLabelList"/>
    <dgm:cxn modelId="{56526761-18E1-471F-A168-D68A0DF521C2}" type="presParOf" srcId="{E71053E0-E7E0-404D-B969-A093E9352BF5}" destId="{CCB9BEE3-80E1-46A0-AAC0-768834400271}" srcOrd="0" destOrd="0" presId="urn:microsoft.com/office/officeart/2018/5/layout/IconCircleLabelList"/>
    <dgm:cxn modelId="{5FBA73FF-06C2-4864-91E9-E972CD46ADCE}" type="presParOf" srcId="{E71053E0-E7E0-404D-B969-A093E9352BF5}" destId="{BB5D3B23-D051-4147-88C1-122FB26D9B46}" srcOrd="1" destOrd="0" presId="urn:microsoft.com/office/officeart/2018/5/layout/IconCircleLabelList"/>
    <dgm:cxn modelId="{FFD8ADAF-6F9B-4CB0-B817-5696255E0FE1}" type="presParOf" srcId="{E71053E0-E7E0-404D-B969-A093E9352BF5}" destId="{E1537752-5EDC-4589-A858-C7E276E7DC2F}" srcOrd="2" destOrd="0" presId="urn:microsoft.com/office/officeart/2018/5/layout/IconCircleLabelList"/>
    <dgm:cxn modelId="{FFA8AFAC-3CC7-4B31-B4C7-E8C9293E1FEF}" type="presParOf" srcId="{E71053E0-E7E0-404D-B969-A093E9352BF5}" destId="{1379138D-9088-4DB6-A60A-2BC6DF0D305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79031-C4AB-44CD-B7B9-6A87B5F63AD8}">
      <dsp:nvSpPr>
        <dsp:cNvPr id="0" name=""/>
        <dsp:cNvSpPr/>
      </dsp:nvSpPr>
      <dsp:spPr>
        <a:xfrm>
          <a:off x="0" y="1340676"/>
          <a:ext cx="636422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A4E09-198A-429A-938D-33FC04B1C42E}">
      <dsp:nvSpPr>
        <dsp:cNvPr id="0" name=""/>
        <dsp:cNvSpPr/>
      </dsp:nvSpPr>
      <dsp:spPr>
        <a:xfrm>
          <a:off x="318211" y="927395"/>
          <a:ext cx="4454956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Entrepreneurship </a:t>
          </a:r>
        </a:p>
      </dsp:txBody>
      <dsp:txXfrm>
        <a:off x="358560" y="967744"/>
        <a:ext cx="4374258" cy="745862"/>
      </dsp:txXfrm>
    </dsp:sp>
    <dsp:sp modelId="{A2DCAEE2-88B9-41C2-A5DF-2B7E83F8C097}">
      <dsp:nvSpPr>
        <dsp:cNvPr id="0" name=""/>
        <dsp:cNvSpPr/>
      </dsp:nvSpPr>
      <dsp:spPr>
        <a:xfrm>
          <a:off x="0" y="2610756"/>
          <a:ext cx="636422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165C6-E770-4455-A56F-76DA02FE31BF}">
      <dsp:nvSpPr>
        <dsp:cNvPr id="0" name=""/>
        <dsp:cNvSpPr/>
      </dsp:nvSpPr>
      <dsp:spPr>
        <a:xfrm>
          <a:off x="318211" y="2197476"/>
          <a:ext cx="4454956" cy="8265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Types of Entrepreneurships </a:t>
          </a:r>
        </a:p>
      </dsp:txBody>
      <dsp:txXfrm>
        <a:off x="358560" y="2237825"/>
        <a:ext cx="4374258" cy="745862"/>
      </dsp:txXfrm>
    </dsp:sp>
    <dsp:sp modelId="{AC8B8FEA-522C-49A2-9FBE-112AD907B9C3}">
      <dsp:nvSpPr>
        <dsp:cNvPr id="0" name=""/>
        <dsp:cNvSpPr/>
      </dsp:nvSpPr>
      <dsp:spPr>
        <a:xfrm>
          <a:off x="0" y="3880836"/>
          <a:ext cx="636422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D15F1-7591-41AE-98EE-49E13173AEFC}">
      <dsp:nvSpPr>
        <dsp:cNvPr id="0" name=""/>
        <dsp:cNvSpPr/>
      </dsp:nvSpPr>
      <dsp:spPr>
        <a:xfrm>
          <a:off x="318211" y="3467556"/>
          <a:ext cx="4454956" cy="8265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Types of Start Up firms.</a:t>
          </a:r>
        </a:p>
      </dsp:txBody>
      <dsp:txXfrm>
        <a:off x="358560" y="3507905"/>
        <a:ext cx="4374258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AD2D-9074-4B7D-9E07-8101AFC5A4BE}">
      <dsp:nvSpPr>
        <dsp:cNvPr id="0" name=""/>
        <dsp:cNvSpPr/>
      </dsp:nvSpPr>
      <dsp:spPr>
        <a:xfrm>
          <a:off x="0" y="384663"/>
          <a:ext cx="680375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DDFB3-625C-4808-9298-D91BF5141B03}">
      <dsp:nvSpPr>
        <dsp:cNvPr id="0" name=""/>
        <dsp:cNvSpPr/>
      </dsp:nvSpPr>
      <dsp:spPr>
        <a:xfrm>
          <a:off x="340187" y="30423"/>
          <a:ext cx="4762627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016" tIns="0" rIns="18001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Small Business Entrepreneurships </a:t>
          </a:r>
        </a:p>
      </dsp:txBody>
      <dsp:txXfrm>
        <a:off x="374772" y="65008"/>
        <a:ext cx="4693457" cy="639310"/>
      </dsp:txXfrm>
    </dsp:sp>
    <dsp:sp modelId="{6DE8F8E2-E0A2-4C16-A0CB-218019F84E74}">
      <dsp:nvSpPr>
        <dsp:cNvPr id="0" name=""/>
        <dsp:cNvSpPr/>
      </dsp:nvSpPr>
      <dsp:spPr>
        <a:xfrm>
          <a:off x="0" y="1473303"/>
          <a:ext cx="680375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B9A889-65D1-4050-A53A-67F4BE66D669}">
      <dsp:nvSpPr>
        <dsp:cNvPr id="0" name=""/>
        <dsp:cNvSpPr/>
      </dsp:nvSpPr>
      <dsp:spPr>
        <a:xfrm>
          <a:off x="340187" y="1119063"/>
          <a:ext cx="4762627" cy="70848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016" tIns="0" rIns="18001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Scalable startup Entrepreneurship</a:t>
          </a:r>
        </a:p>
      </dsp:txBody>
      <dsp:txXfrm>
        <a:off x="374772" y="1153648"/>
        <a:ext cx="4693457" cy="639310"/>
      </dsp:txXfrm>
    </dsp:sp>
    <dsp:sp modelId="{FDCB30AA-FDAC-41D0-86E8-AA759A53197C}">
      <dsp:nvSpPr>
        <dsp:cNvPr id="0" name=""/>
        <dsp:cNvSpPr/>
      </dsp:nvSpPr>
      <dsp:spPr>
        <a:xfrm>
          <a:off x="0" y="2561943"/>
          <a:ext cx="680375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BB0B6A-FE0A-4791-977C-CA7C57E2097C}">
      <dsp:nvSpPr>
        <dsp:cNvPr id="0" name=""/>
        <dsp:cNvSpPr/>
      </dsp:nvSpPr>
      <dsp:spPr>
        <a:xfrm>
          <a:off x="340187" y="2207703"/>
          <a:ext cx="4762627" cy="70848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016" tIns="0" rIns="18001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Social Entrepreneurship</a:t>
          </a:r>
        </a:p>
      </dsp:txBody>
      <dsp:txXfrm>
        <a:off x="374772" y="2242288"/>
        <a:ext cx="4693457" cy="639310"/>
      </dsp:txXfrm>
    </dsp:sp>
    <dsp:sp modelId="{F1C0F484-BF1F-44E6-BEE3-A4037EE89390}">
      <dsp:nvSpPr>
        <dsp:cNvPr id="0" name=""/>
        <dsp:cNvSpPr/>
      </dsp:nvSpPr>
      <dsp:spPr>
        <a:xfrm>
          <a:off x="0" y="3650583"/>
          <a:ext cx="680375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003ABB-7EAB-447E-BCEC-0EAF50C053D5}">
      <dsp:nvSpPr>
        <dsp:cNvPr id="0" name=""/>
        <dsp:cNvSpPr/>
      </dsp:nvSpPr>
      <dsp:spPr>
        <a:xfrm>
          <a:off x="340187" y="3296343"/>
          <a:ext cx="4762627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0016" tIns="0" rIns="18001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Large company Entrepreneurship</a:t>
          </a:r>
        </a:p>
      </dsp:txBody>
      <dsp:txXfrm>
        <a:off x="374772" y="3330928"/>
        <a:ext cx="4693457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B162B-9385-4602-9A75-373DE6A9A8E0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F7641-DAC8-4793-9A4B-F0B9F6E5E8D9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C47ED-43A2-4CCE-8D20-1469046367E7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 dirty="0"/>
            <a:t>Salary </a:t>
          </a:r>
          <a:r>
            <a:rPr lang="en-US" sz="2500" b="1" kern="1200" dirty="0">
              <a:latin typeface="Calibri Light" panose="020F0302020204030204"/>
            </a:rPr>
            <a:t>Substitute</a:t>
          </a:r>
          <a:r>
            <a:rPr lang="en-US" sz="2500" b="1" kern="1200" dirty="0"/>
            <a:t> Firm </a:t>
          </a:r>
        </a:p>
      </dsp:txBody>
      <dsp:txXfrm>
        <a:off x="75768" y="3053169"/>
        <a:ext cx="3093750" cy="720000"/>
      </dsp:txXfrm>
    </dsp:sp>
    <dsp:sp modelId="{60EA581F-F844-4B3F-970F-3090944EF4C4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02D79-5597-447E-B48D-DC72937E209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33CBA-2C02-411B-B09C-5A4BD8F01542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 dirty="0">
              <a:latin typeface="Calibri Light" panose="020F0302020204030204"/>
            </a:rPr>
            <a:t>Lifestyle</a:t>
          </a:r>
          <a:r>
            <a:rPr lang="en-US" sz="2500" b="1" kern="1200" dirty="0"/>
            <a:t> Firm </a:t>
          </a:r>
        </a:p>
      </dsp:txBody>
      <dsp:txXfrm>
        <a:off x="3710925" y="3053169"/>
        <a:ext cx="3093750" cy="720000"/>
      </dsp:txXfrm>
    </dsp:sp>
    <dsp:sp modelId="{A60F6964-5B67-4452-9B80-33E7C705F0DB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E8EDB-75E7-4294-AB39-B29F1FD3816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7E47C-29FC-450B-81F9-D1BABB53F94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 dirty="0"/>
            <a:t>Entrepreneurship Firm </a:t>
          </a:r>
        </a:p>
      </dsp:txBody>
      <dsp:txXfrm>
        <a:off x="7346081" y="3053169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51944-C26E-4A42-91AE-C84F142C7354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77206-2526-42FA-9983-E256D8BC8306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A39A6-B150-4B6A-850B-B3D5F473FCB2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Recognizing Opportunities and Generating Ideas </a:t>
          </a:r>
        </a:p>
      </dsp:txBody>
      <dsp:txXfrm>
        <a:off x="1059754" y="4307"/>
        <a:ext cx="5304469" cy="917536"/>
      </dsp:txXfrm>
    </dsp:sp>
    <dsp:sp modelId="{CECE6ED2-3C01-4E64-B369-520FC529D33F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9D055-E7F6-4D8D-9B9B-5CABC9E17A22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CABF4-01B9-4080-9EF0-55E4E759EA9D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Feasibility Analysis</a:t>
          </a:r>
        </a:p>
      </dsp:txBody>
      <dsp:txXfrm>
        <a:off x="1059754" y="1151227"/>
        <a:ext cx="5304469" cy="917536"/>
      </dsp:txXfrm>
    </dsp:sp>
    <dsp:sp modelId="{8D86E55F-F45C-4A63-8EDD-F3DC697DC1BF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F0D89-ECBF-4E7E-962B-C6439F1F257A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6246C-7CD8-4EC7-825A-569B8F04436C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Developing an Effective Business Model</a:t>
          </a:r>
        </a:p>
      </dsp:txBody>
      <dsp:txXfrm>
        <a:off x="1059754" y="2298147"/>
        <a:ext cx="5304469" cy="917536"/>
      </dsp:txXfrm>
    </dsp:sp>
    <dsp:sp modelId="{AAADDE5D-14F8-4DD1-AFF6-461AA06F18C4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77B34-A52F-4C48-B8F7-4F0866E3FAA6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5CDA8-FA85-492C-B730-86D994CB5819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Industry and Competitor Analysis</a:t>
          </a:r>
        </a:p>
      </dsp:txBody>
      <dsp:txXfrm>
        <a:off x="1059754" y="3445068"/>
        <a:ext cx="5304469" cy="917536"/>
      </dsp:txXfrm>
    </dsp:sp>
    <dsp:sp modelId="{D9FA1F86-B1CE-41B5-AEF3-B38A616EF7F8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BCB94-6715-41C9-8DDD-D1184244DA5C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20F91-23EE-4F03-8919-C3CB297853B3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Writing  a Business Plan</a:t>
          </a:r>
        </a:p>
      </dsp:txBody>
      <dsp:txXfrm>
        <a:off x="1059754" y="4591988"/>
        <a:ext cx="5304469" cy="9175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0AABE-1385-46F6-96FD-86BBAC0D93E7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F3D5C-D817-49D1-B5F6-F86DE6E55AC1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B7E9C-19A0-4D06-9B2F-6711574736DE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Preparing the Proper Ethical and Legal Foundation</a:t>
          </a:r>
        </a:p>
      </dsp:txBody>
      <dsp:txXfrm>
        <a:off x="1339618" y="2288"/>
        <a:ext cx="5024605" cy="1159843"/>
      </dsp:txXfrm>
    </dsp:sp>
    <dsp:sp modelId="{259C04A3-157C-448C-BB74-4E19611077C5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68312-E75C-4F57-B254-31A9F5FCA392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B61DB-8DA9-4209-9A51-38AD876A9CE8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Assessing a New Venture’s Financial Strength and Viability</a:t>
          </a:r>
        </a:p>
      </dsp:txBody>
      <dsp:txXfrm>
        <a:off x="1339618" y="1452092"/>
        <a:ext cx="5024605" cy="1159843"/>
      </dsp:txXfrm>
    </dsp:sp>
    <dsp:sp modelId="{B0375884-29D1-4B41-A965-EB3AF40FB4C3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9D662-0C32-4976-A8AA-669BEBAD7EAB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4E654-D911-4F7D-B18E-2536AEA96300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Building a New-Venture Team</a:t>
          </a:r>
        </a:p>
      </dsp:txBody>
      <dsp:txXfrm>
        <a:off x="1339618" y="2901896"/>
        <a:ext cx="5024605" cy="1159843"/>
      </dsp:txXfrm>
    </dsp:sp>
    <dsp:sp modelId="{376E2669-CD94-40FB-AA9A-B71869E08961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0209E-A706-4FA5-85BF-5361F69F2A54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5259D-5B97-4072-B982-E6497D4F94F0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Getting Financing or Funding </a:t>
          </a:r>
        </a:p>
      </dsp:txBody>
      <dsp:txXfrm>
        <a:off x="1339618" y="4351700"/>
        <a:ext cx="5024605" cy="11598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27869-CB5A-460B-8368-80DBF3D2B382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43BDA-9D1F-4B8D-BE27-76899C9C32B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Financial Planning - It involves the systematic process of creating a detailed roadmap for managing financial resources, making informed decisions, and achieving the financial goals of the business.</a:t>
          </a:r>
        </a:p>
      </dsp:txBody>
      <dsp:txXfrm>
        <a:off x="559800" y="3022743"/>
        <a:ext cx="4320000" cy="720000"/>
      </dsp:txXfrm>
    </dsp:sp>
    <dsp:sp modelId="{E5A06E5F-DAE8-4C9B-AF4B-B20395A5B1E0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AC5E9-E8BD-4F3D-935B-9FC80258FB7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Risk Analysis - Identify potential financial risks and develop strategies to mitigate them. Assess market volatility, competitive threats, and economic factors that could impact your venture's financial health.</a:t>
          </a:r>
        </a:p>
      </dsp:txBody>
      <dsp:txXfrm>
        <a:off x="5635800" y="3022743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858D5-6BBD-46CE-B7D2-18C2DEB9844E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B88E9-6E8F-4F75-B756-4B73C1322CCD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DA805-76AB-4227-BF17-8A962E556816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Unique Marketing Issues -The Importance of Intellectual Property</a:t>
          </a:r>
        </a:p>
      </dsp:txBody>
      <dsp:txXfrm>
        <a:off x="1508156" y="707288"/>
        <a:ext cx="9007443" cy="1305763"/>
      </dsp:txXfrm>
    </dsp:sp>
    <dsp:sp modelId="{EF12B4E3-9745-4A60-8139-2AADD2C9FA8B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3705D-919D-4865-8E92-35294033E935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702AB-98BB-4C45-9E54-348E7DAB58B8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Preparing for and Evaluating the Challenges of Growth</a:t>
          </a:r>
        </a:p>
      </dsp:txBody>
      <dsp:txXfrm>
        <a:off x="1508156" y="2339492"/>
        <a:ext cx="9007443" cy="13057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10AF-4329-4E45-ABCF-F6FF798D2612}">
      <dsp:nvSpPr>
        <dsp:cNvPr id="0" name=""/>
        <dsp:cNvSpPr/>
      </dsp:nvSpPr>
      <dsp:spPr>
        <a:xfrm>
          <a:off x="973190" y="78549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B385D-5763-431B-B5F2-B8297784B6C6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7D33-C15C-40C5-93EB-37B9D6FCD257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Operation scaling </a:t>
          </a:r>
        </a:p>
      </dsp:txBody>
      <dsp:txXfrm>
        <a:off x="569079" y="2443382"/>
        <a:ext cx="2072362" cy="720000"/>
      </dsp:txXfrm>
    </dsp:sp>
    <dsp:sp modelId="{E401E296-D4FF-4F95-9713-90F15F767A4D}">
      <dsp:nvSpPr>
        <dsp:cNvPr id="0" name=""/>
        <dsp:cNvSpPr/>
      </dsp:nvSpPr>
      <dsp:spPr>
        <a:xfrm>
          <a:off x="3408216" y="78549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2101C-7E02-4F43-A0ED-267EA9319295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9D275-B909-4617-B876-C4368ABF4F70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Financial Management </a:t>
          </a:r>
        </a:p>
      </dsp:txBody>
      <dsp:txXfrm>
        <a:off x="3004105" y="2443382"/>
        <a:ext cx="2072362" cy="720000"/>
      </dsp:txXfrm>
    </dsp:sp>
    <dsp:sp modelId="{7A08542A-F4D4-414F-9EDD-F9F174121773}">
      <dsp:nvSpPr>
        <dsp:cNvPr id="0" name=""/>
        <dsp:cNvSpPr/>
      </dsp:nvSpPr>
      <dsp:spPr>
        <a:xfrm>
          <a:off x="5843242" y="78549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C7FBC-D9A0-4D80-A924-2ED95A78AC83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2134B-FDD3-472E-B4EE-3A169415863F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Team dynamics </a:t>
          </a:r>
        </a:p>
      </dsp:txBody>
      <dsp:txXfrm>
        <a:off x="5439131" y="2443382"/>
        <a:ext cx="2072362" cy="720000"/>
      </dsp:txXfrm>
    </dsp:sp>
    <dsp:sp modelId="{CCB9BEE3-80E1-46A0-AAC0-768834400271}">
      <dsp:nvSpPr>
        <dsp:cNvPr id="0" name=""/>
        <dsp:cNvSpPr/>
      </dsp:nvSpPr>
      <dsp:spPr>
        <a:xfrm>
          <a:off x="8278268" y="78549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D3B23-D051-4147-88C1-122FB26D9B46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9138D-9088-4DB6-A60A-2BC6DF0D3051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Market Expansion </a:t>
          </a:r>
        </a:p>
      </dsp:txBody>
      <dsp:txXfrm>
        <a:off x="7874157" y="2443382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2392589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>
                <a:cs typeface="Calibri Light"/>
              </a:rPr>
              <a:t>BBA 4th Sem </a:t>
            </a:r>
            <a:br>
              <a:rPr lang="en-US" sz="4500">
                <a:cs typeface="Calibri Light"/>
              </a:rPr>
            </a:br>
            <a:r>
              <a:rPr lang="en-US" sz="4500">
                <a:cs typeface="Calibri Light"/>
              </a:rPr>
              <a:t>Session 2023-24</a:t>
            </a:r>
            <a:br>
              <a:rPr lang="en-US" sz="4500">
                <a:cs typeface="Calibri Light"/>
              </a:rPr>
            </a:br>
            <a:r>
              <a:rPr lang="en-US" sz="4500">
                <a:cs typeface="Calibri Light"/>
              </a:rPr>
              <a:t>Startup Management</a:t>
            </a:r>
            <a:br>
              <a:rPr lang="en-US" sz="4500">
                <a:cs typeface="Calibri Light"/>
              </a:rPr>
            </a:br>
            <a:r>
              <a:rPr lang="en-US" sz="4500">
                <a:cs typeface="Calibri Light"/>
              </a:rPr>
              <a:t>Assignment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dirty="0">
                <a:cs typeface="Calibri"/>
              </a:rPr>
              <a:t>Submitted to: Shilpi Upadhyay</a:t>
            </a:r>
          </a:p>
          <a:p>
            <a:r>
              <a:rPr lang="en-US" sz="1800" dirty="0">
                <a:cs typeface="Calibri"/>
              </a:rPr>
              <a:t>Submitted By: Shankh Bansal(AU22C1013)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logo with a flower&#10;&#10;Description automatically generated">
            <a:extLst>
              <a:ext uri="{FF2B5EF4-FFF2-40B4-BE49-F238E27FC236}">
                <a16:creationId xmlns:a16="http://schemas.microsoft.com/office/drawing/2014/main" id="{E6F0011C-99D3-932A-0EC7-B010E5C4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312420"/>
            <a:ext cx="1762899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23C5D-4EFE-AB43-4FBE-8AB325C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24" y="785366"/>
            <a:ext cx="5114083" cy="2072853"/>
          </a:xfrm>
        </p:spPr>
        <p:txBody>
          <a:bodyPr anchor="t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3200" dirty="0">
                <a:latin typeface="Arial"/>
                <a:cs typeface="Arial"/>
              </a:rPr>
              <a:t>Recognizing Opportunities &amp;Generating Ideas </a:t>
            </a:r>
            <a:endParaRPr lang="en-US" sz="3200">
              <a:cs typeface="Calibri Light"/>
            </a:endParaRPr>
          </a:p>
        </p:txBody>
      </p:sp>
      <p:pic>
        <p:nvPicPr>
          <p:cNvPr id="7" name="Graphic 6" descr="Business Growth">
            <a:extLst>
              <a:ext uri="{FF2B5EF4-FFF2-40B4-BE49-F238E27FC236}">
                <a16:creationId xmlns:a16="http://schemas.microsoft.com/office/drawing/2014/main" id="{92F35C43-65F1-4F38-7FF8-23CD5375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764" y="3429000"/>
            <a:ext cx="2666998" cy="2666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74D95-1D29-10A4-945E-8ED0B4A04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85366"/>
            <a:ext cx="5257797" cy="5310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Market Research: Understand market trends, customer needs, and potential gaps in the market.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Problem Solving: Identify problems or challenges that people face and consider how your business could provide solutions.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Innovation: Explore new technologies, processes, or business models that could disrupt existing markets.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471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5EBD1-5B5B-D51B-DF72-737373A7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4000">
                <a:latin typeface="Arial"/>
                <a:cs typeface="Arial"/>
              </a:rPr>
              <a:t>Feasibility Analysis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127E-FAE6-AB41-CE68-77B55453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08987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Helvetica"/>
                <a:cs typeface="Helvetica"/>
              </a:rPr>
              <a:t>Market Feasibility: Assess the demand for your product or service in the target market.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latin typeface="Helvetica"/>
                <a:cs typeface="Helvetica"/>
              </a:rPr>
              <a:t>Technical Feasibility: Evaluate the technical requirements and challenges associated with your business idea.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latin typeface="Helvetica"/>
                <a:cs typeface="Helvetica"/>
              </a:rPr>
              <a:t>Economic Feasibility: Estimate startup costs, operating expenses, and potential revenue streams.</a:t>
            </a:r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DAFA98B1-BCAF-5920-FA45-7832FAC0D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4" r="15926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08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860B1-5749-1510-17A5-486A6459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SWOT Analysis</a:t>
            </a:r>
          </a:p>
        </p:txBody>
      </p:sp>
      <p:pic>
        <p:nvPicPr>
          <p:cNvPr id="4" name="Content Placeholder 3" descr="A SWOT Analysis (101 Basic). A SWOT analysis is NOT just a business… | by  Cody@PureStoneMarketing | Medium">
            <a:extLst>
              <a:ext uri="{FF2B5EF4-FFF2-40B4-BE49-F238E27FC236}">
                <a16:creationId xmlns:a16="http://schemas.microsoft.com/office/drawing/2014/main" id="{8F585D4D-8BBD-843A-7751-03DA58613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BC22F-492F-8CB8-4CBB-603F170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09" y="785366"/>
            <a:ext cx="4373855" cy="2072853"/>
          </a:xfrm>
        </p:spPr>
        <p:txBody>
          <a:bodyPr anchor="t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4000">
                <a:latin typeface="Arial"/>
                <a:cs typeface="Arial"/>
              </a:rPr>
              <a:t>Developing an Effective Business Model</a:t>
            </a:r>
            <a:endParaRPr lang="en-US" sz="4000"/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843F06DC-D31E-71D0-1D17-80E0E0BF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007" y="2590800"/>
            <a:ext cx="3592283" cy="35922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68F8-A3C2-73F8-E357-0941378F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85366"/>
            <a:ext cx="5257797" cy="5310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Value Proposition: Clearly articulate what value your product or service offers to customers.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Revenue Model: Define how your business will generate income, whether through sales, subscriptions, licensing, etc.</a:t>
            </a:r>
            <a:endParaRPr lang="en-US" sz="2000" dirty="0">
              <a:cs typeface="Calibri" panose="020F0502020204030204"/>
            </a:endParaRP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Cost Structure: Identify and analyze the costs associated with running your business.</a:t>
            </a:r>
            <a:endParaRPr lang="en-US" sz="2000" dirty="0">
              <a:cs typeface="Calibri" panose="020F0502020204030204"/>
            </a:endParaRP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Customer Acquisition: Outline strategies for acquiring and retaining customers.</a:t>
            </a:r>
            <a:endParaRPr lang="en-US" sz="2000" dirty="0"/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11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05BED-24EE-B17D-715F-3238737E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wot analysis&#10;&#10;Description automatically generated">
            <a:extLst>
              <a:ext uri="{FF2B5EF4-FFF2-40B4-BE49-F238E27FC236}">
                <a16:creationId xmlns:a16="http://schemas.microsoft.com/office/drawing/2014/main" id="{D48D3642-9184-80F3-3875-EF69B77AC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021" y="-3458"/>
            <a:ext cx="12234040" cy="68638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4C5AF-FD25-170E-FB96-F16A3B10657F}"/>
              </a:ext>
            </a:extLst>
          </p:cNvPr>
          <p:cNvSpPr txBox="1"/>
          <p:nvPr/>
        </p:nvSpPr>
        <p:spPr>
          <a:xfrm>
            <a:off x="5344509" y="2701158"/>
            <a:ext cx="1502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Krapa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6A128-4E7D-2864-D49E-78ECD2414DF0}"/>
              </a:ext>
            </a:extLst>
          </p:cNvPr>
          <p:cNvSpPr txBox="1"/>
          <p:nvPr/>
        </p:nvSpPr>
        <p:spPr>
          <a:xfrm>
            <a:off x="632408" y="1316652"/>
            <a:ext cx="35767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Long-Term Sustainability</a:t>
            </a:r>
          </a:p>
          <a:p>
            <a:r>
              <a:rPr lang="en-US" sz="1600" b="1" dirty="0">
                <a:ea typeface="Calibri"/>
                <a:cs typeface="Calibri"/>
              </a:rPr>
              <a:t>Eco friendly </a:t>
            </a:r>
          </a:p>
          <a:p>
            <a:r>
              <a:rPr lang="en-US" sz="1600" b="1" dirty="0">
                <a:ea typeface="+mn-lt"/>
                <a:cs typeface="+mn-lt"/>
              </a:rPr>
              <a:t>Respectful Approach</a:t>
            </a:r>
          </a:p>
          <a:p>
            <a:r>
              <a:rPr lang="en-US" sz="1600" b="1" dirty="0">
                <a:ea typeface="+mn-lt"/>
                <a:cs typeface="+mn-lt"/>
              </a:rPr>
              <a:t>Implementation Support</a:t>
            </a:r>
          </a:p>
          <a:p>
            <a:r>
              <a:rPr lang="en-US" sz="1600" b="1" dirty="0">
                <a:ea typeface="+mn-lt"/>
                <a:cs typeface="+mn-lt"/>
              </a:rPr>
              <a:t>Knowledge Sharing</a:t>
            </a:r>
            <a:endParaRPr lang="en-US" sz="1600" b="1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0B817-73CC-E6BC-3006-94E793233EB0}"/>
              </a:ext>
            </a:extLst>
          </p:cNvPr>
          <p:cNvSpPr txBox="1"/>
          <p:nvPr/>
        </p:nvSpPr>
        <p:spPr>
          <a:xfrm>
            <a:off x="7982856" y="1316651"/>
            <a:ext cx="35767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Traditional Constraints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b="1" dirty="0">
                <a:ea typeface="+mn-lt"/>
                <a:cs typeface="+mn-lt"/>
              </a:rPr>
              <a:t>Lack of Resources</a:t>
            </a:r>
          </a:p>
          <a:p>
            <a:r>
              <a:rPr lang="en-US" sz="1600" b="1" dirty="0">
                <a:ea typeface="+mn-lt"/>
                <a:cs typeface="+mn-lt"/>
              </a:rPr>
              <a:t>Limited Awareness</a:t>
            </a:r>
          </a:p>
          <a:p>
            <a:r>
              <a:rPr lang="en-US" sz="1600" b="1" dirty="0">
                <a:ea typeface="+mn-lt"/>
                <a:cs typeface="+mn-lt"/>
              </a:rPr>
              <a:t>Inadequate Collaboration</a:t>
            </a:r>
          </a:p>
          <a:p>
            <a:r>
              <a:rPr lang="en-US" sz="1600" b="1" dirty="0">
                <a:ea typeface="+mn-lt"/>
                <a:cs typeface="+mn-lt"/>
              </a:rPr>
              <a:t>Short-Term Focus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5D685-5E7C-ACE3-9C7C-03BE438C7E26}"/>
              </a:ext>
            </a:extLst>
          </p:cNvPr>
          <p:cNvSpPr txBox="1"/>
          <p:nvPr/>
        </p:nvSpPr>
        <p:spPr>
          <a:xfrm>
            <a:off x="632407" y="3877386"/>
            <a:ext cx="35767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Education &amp; Awareness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 dirty="0">
                <a:ea typeface="+mn-lt"/>
                <a:cs typeface="+mn-lt"/>
              </a:rPr>
              <a:t>Adapting Rituals</a:t>
            </a:r>
          </a:p>
          <a:p>
            <a:r>
              <a:rPr lang="en-US" sz="1600" b="1" dirty="0">
                <a:ea typeface="+mn-lt"/>
                <a:cs typeface="+mn-lt"/>
              </a:rPr>
              <a:t>Symbolic Significance</a:t>
            </a:r>
          </a:p>
          <a:p>
            <a:r>
              <a:rPr lang="en-US" sz="1600" b="1" dirty="0">
                <a:ea typeface="+mn-lt"/>
                <a:cs typeface="+mn-lt"/>
              </a:rPr>
              <a:t>Community Involvement</a:t>
            </a:r>
          </a:p>
          <a:p>
            <a:r>
              <a:rPr lang="en-US" sz="1600" b="1" dirty="0">
                <a:ea typeface="+mn-lt"/>
                <a:cs typeface="+mn-lt"/>
              </a:rPr>
              <a:t>Cultural &amp; Spiritual Guidance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8B063-EBBA-F27C-E591-0F84BE931490}"/>
              </a:ext>
            </a:extLst>
          </p:cNvPr>
          <p:cNvSpPr txBox="1"/>
          <p:nvPr/>
        </p:nvSpPr>
        <p:spPr>
          <a:xfrm>
            <a:off x="7982855" y="4001793"/>
            <a:ext cx="357673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Resistance to Change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b="1" dirty="0">
                <a:ea typeface="+mn-lt"/>
                <a:cs typeface="+mn-lt"/>
              </a:rPr>
              <a:t>Limited Resources</a:t>
            </a:r>
          </a:p>
          <a:p>
            <a:r>
              <a:rPr lang="en-US" sz="1600" b="1" dirty="0">
                <a:ea typeface="+mn-lt"/>
                <a:cs typeface="+mn-lt"/>
              </a:rPr>
              <a:t>Knowledge and Awareness</a:t>
            </a:r>
          </a:p>
          <a:p>
            <a:r>
              <a:rPr lang="en-US" sz="1600" b="1" dirty="0">
                <a:ea typeface="+mn-lt"/>
                <a:cs typeface="+mn-lt"/>
              </a:rPr>
              <a:t>Community Expectations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02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5959D-6512-7350-17DA-BC99B585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Thinking Hats </a:t>
            </a:r>
          </a:p>
        </p:txBody>
      </p:sp>
      <p:pic>
        <p:nvPicPr>
          <p:cNvPr id="4" name="Content Placeholder 3" descr="The Six Thinking Hats Method: A Powerful Tool for Improved Decision Making">
            <a:extLst>
              <a:ext uri="{FF2B5EF4-FFF2-40B4-BE49-F238E27FC236}">
                <a16:creationId xmlns:a16="http://schemas.microsoft.com/office/drawing/2014/main" id="{59A1E9D9-AD0E-07A2-57EE-AACE6C999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91915"/>
            <a:ext cx="6780700" cy="42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2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5112188-7F16-0555-5732-5BD4DDA6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9" r="21739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86F1-B516-82ED-FF53-2AD495CE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4000" dirty="0">
                <a:latin typeface="Arial"/>
                <a:cs typeface="Arial"/>
              </a:rPr>
              <a:t>Industry &amp; Competitor Analysis</a:t>
            </a:r>
            <a:endParaRPr lang="en-US" sz="40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5C6E-1CBB-B399-F380-5695283B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536371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Industry Analysis: Understand the broader industry trends, regulations, and potential challenges.</a:t>
            </a:r>
            <a:endParaRPr lang="en-US" sz="2000" dirty="0">
              <a:cs typeface="Calibri" panose="020F0502020204030204"/>
            </a:endParaRPr>
          </a:p>
          <a:p>
            <a:pPr algn="ctr"/>
            <a:endParaRPr lang="en-US" sz="2000" dirty="0">
              <a:latin typeface="Helvetica"/>
              <a:cs typeface="Helvetica"/>
            </a:endParaRPr>
          </a:p>
          <a:p>
            <a:pPr algn="ctr"/>
            <a:r>
              <a:rPr lang="en-US" sz="2000" dirty="0">
                <a:latin typeface="Helvetica"/>
                <a:cs typeface="Helvetica"/>
              </a:rPr>
              <a:t>Competitor Analysis: Identify direct and indirect competitors, analyze their strengths and weaknesses, and find differentiators for your business.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399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odel canvas&#10;&#10;Description automatically generated">
            <a:extLst>
              <a:ext uri="{FF2B5EF4-FFF2-40B4-BE49-F238E27FC236}">
                <a16:creationId xmlns:a16="http://schemas.microsoft.com/office/drawing/2014/main" id="{DD38AB24-874E-8E87-200E-01ED3912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"/>
            <a:ext cx="12197255" cy="68501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B81D2A-CFEB-8CD2-AB7A-D8BD0617C545}"/>
              </a:ext>
            </a:extLst>
          </p:cNvPr>
          <p:cNvSpPr/>
          <p:nvPr/>
        </p:nvSpPr>
        <p:spPr>
          <a:xfrm>
            <a:off x="5118538" y="336330"/>
            <a:ext cx="2953406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2511A-38FF-D70C-4D2B-03B557212090}"/>
              </a:ext>
            </a:extLst>
          </p:cNvPr>
          <p:cNvSpPr/>
          <p:nvPr/>
        </p:nvSpPr>
        <p:spPr>
          <a:xfrm>
            <a:off x="583324" y="6258909"/>
            <a:ext cx="3279226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5FD70-6959-4EF3-826E-2E14A589E676}"/>
              </a:ext>
            </a:extLst>
          </p:cNvPr>
          <p:cNvSpPr txBox="1"/>
          <p:nvPr/>
        </p:nvSpPr>
        <p:spPr>
          <a:xfrm>
            <a:off x="756816" y="2094203"/>
            <a:ext cx="172097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Temple </a:t>
            </a:r>
          </a:p>
          <a:p>
            <a:r>
              <a:rPr lang="en-US" sz="1400" dirty="0">
                <a:ea typeface="Calibri"/>
                <a:cs typeface="Calibri"/>
              </a:rPr>
              <a:t>Household </a:t>
            </a:r>
          </a:p>
          <a:p>
            <a:r>
              <a:rPr lang="en-US" sz="1400" dirty="0">
                <a:ea typeface="Calibri"/>
                <a:cs typeface="Calibri"/>
              </a:rPr>
              <a:t>Shopkeepers </a:t>
            </a:r>
          </a:p>
          <a:p>
            <a:r>
              <a:rPr lang="en-US" sz="1400" dirty="0">
                <a:ea typeface="Calibri"/>
                <a:cs typeface="Calibri"/>
              </a:rPr>
              <a:t>Farmers </a:t>
            </a:r>
          </a:p>
          <a:p>
            <a:r>
              <a:rPr lang="en-US" sz="1400" dirty="0">
                <a:ea typeface="Calibri"/>
                <a:cs typeface="Calibri"/>
              </a:rPr>
              <a:t>NGO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C701D-2636-95E2-8DEE-58B12A2CCA79}"/>
              </a:ext>
            </a:extLst>
          </p:cNvPr>
          <p:cNvSpPr txBox="1"/>
          <p:nvPr/>
        </p:nvSpPr>
        <p:spPr>
          <a:xfrm>
            <a:off x="3047999" y="3680406"/>
            <a:ext cx="22186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Brand </a:t>
            </a:r>
          </a:p>
          <a:p>
            <a:r>
              <a:rPr lang="en-US" sz="1400" dirty="0">
                <a:ea typeface="Calibri"/>
                <a:cs typeface="Calibri"/>
              </a:rPr>
              <a:t>Network of workers</a:t>
            </a:r>
          </a:p>
          <a:p>
            <a:r>
              <a:rPr lang="en-US" sz="1400" dirty="0">
                <a:ea typeface="Calibri"/>
                <a:cs typeface="Calibri"/>
              </a:rPr>
              <a:t>Workshop </a:t>
            </a:r>
          </a:p>
          <a:p>
            <a:r>
              <a:rPr lang="en-US" sz="1400" dirty="0">
                <a:ea typeface="Calibri"/>
                <a:cs typeface="Calibri"/>
              </a:rPr>
              <a:t>Packaging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C4B9C-B9A7-2907-89FF-FC3FA45E79E9}"/>
              </a:ext>
            </a:extLst>
          </p:cNvPr>
          <p:cNvSpPr txBox="1"/>
          <p:nvPr/>
        </p:nvSpPr>
        <p:spPr>
          <a:xfrm>
            <a:off x="2835468" y="1881670"/>
            <a:ext cx="22186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Supply Chain Development </a:t>
            </a:r>
          </a:p>
          <a:p>
            <a:r>
              <a:rPr lang="en-US" sz="1400">
                <a:ea typeface="Calibri"/>
                <a:cs typeface="Calibri"/>
              </a:rPr>
              <a:t>Marketing </a:t>
            </a:r>
          </a:p>
          <a:p>
            <a:r>
              <a:rPr lang="en-US" sz="1400">
                <a:ea typeface="Calibri"/>
                <a:cs typeface="Calibri"/>
              </a:rPr>
              <a:t>Production </a:t>
            </a:r>
          </a:p>
          <a:p>
            <a:r>
              <a:rPr lang="en-US" sz="1400" dirty="0">
                <a:ea typeface="Calibri"/>
                <a:cs typeface="Calibri"/>
              </a:rPr>
              <a:t>HR Management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CBAA8-87C7-ECA0-5402-BCFB3166CF1C}"/>
              </a:ext>
            </a:extLst>
          </p:cNvPr>
          <p:cNvSpPr txBox="1"/>
          <p:nvPr/>
        </p:nvSpPr>
        <p:spPr>
          <a:xfrm>
            <a:off x="7423019" y="3467875"/>
            <a:ext cx="221861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Digital Marketing </a:t>
            </a:r>
          </a:p>
          <a:p>
            <a:r>
              <a:rPr lang="en-US" sz="1400" dirty="0">
                <a:ea typeface="Calibri"/>
                <a:cs typeface="Calibri"/>
              </a:rPr>
              <a:t>Wholesalers </a:t>
            </a:r>
          </a:p>
          <a:p>
            <a:r>
              <a:rPr lang="en-US" sz="1400">
                <a:ea typeface="Calibri"/>
                <a:cs typeface="Calibri"/>
              </a:rPr>
              <a:t>Retails</a:t>
            </a:r>
          </a:p>
          <a:p>
            <a:r>
              <a:rPr lang="en-US" sz="1400" dirty="0">
                <a:ea typeface="Calibri"/>
                <a:cs typeface="Calibri"/>
              </a:rPr>
              <a:t>B2B </a:t>
            </a:r>
            <a:endParaRPr lang="en-US" dirty="0"/>
          </a:p>
          <a:p>
            <a:r>
              <a:rPr lang="en-US" sz="1400">
                <a:ea typeface="Calibri"/>
                <a:cs typeface="Calibri"/>
              </a:rPr>
              <a:t>NGO</a:t>
            </a:r>
          </a:p>
          <a:p>
            <a:endParaRPr lang="en-US" sz="1400" dirty="0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03134-761C-F932-086A-9AC7F67491BF}"/>
              </a:ext>
            </a:extLst>
          </p:cNvPr>
          <p:cNvSpPr txBox="1"/>
          <p:nvPr/>
        </p:nvSpPr>
        <p:spPr>
          <a:xfrm>
            <a:off x="5251060" y="2094202"/>
            <a:ext cx="184538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Eco Friendly </a:t>
            </a:r>
          </a:p>
          <a:p>
            <a:r>
              <a:rPr lang="en-US" sz="1400" dirty="0">
                <a:ea typeface="Calibri"/>
                <a:cs typeface="Calibri"/>
              </a:rPr>
              <a:t>Best From Waste </a:t>
            </a:r>
          </a:p>
          <a:p>
            <a:r>
              <a:rPr lang="en-US" sz="1400" dirty="0">
                <a:ea typeface="Calibri"/>
                <a:cs typeface="Calibri"/>
              </a:rPr>
              <a:t>Affordable </a:t>
            </a:r>
          </a:p>
          <a:p>
            <a:r>
              <a:rPr lang="en-US" sz="1400" dirty="0">
                <a:ea typeface="Calibri"/>
                <a:cs typeface="Calibri"/>
              </a:rPr>
              <a:t>Employment Generation.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14B65-7DDF-C2E8-B1F3-A149F1A58BF4}"/>
              </a:ext>
            </a:extLst>
          </p:cNvPr>
          <p:cNvSpPr txBox="1"/>
          <p:nvPr/>
        </p:nvSpPr>
        <p:spPr>
          <a:xfrm>
            <a:off x="855304" y="5219956"/>
            <a:ext cx="184538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Raw Material </a:t>
            </a:r>
          </a:p>
          <a:p>
            <a:r>
              <a:rPr lang="en-US" sz="1400" dirty="0">
                <a:ea typeface="Calibri"/>
                <a:cs typeface="Calibri"/>
              </a:rPr>
              <a:t>Employee </a:t>
            </a:r>
          </a:p>
          <a:p>
            <a:r>
              <a:rPr lang="en-US" sz="1400" dirty="0">
                <a:ea typeface="Calibri"/>
                <a:cs typeface="Calibri"/>
              </a:rPr>
              <a:t>Marketing </a:t>
            </a:r>
          </a:p>
          <a:p>
            <a:r>
              <a:rPr lang="en-US" sz="1400" dirty="0">
                <a:ea typeface="Calibri"/>
                <a:cs typeface="Calibri"/>
              </a:rPr>
              <a:t>Packaging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0419F-18B7-4F0F-5620-22D34822CDEE}"/>
              </a:ext>
            </a:extLst>
          </p:cNvPr>
          <p:cNvSpPr txBox="1"/>
          <p:nvPr/>
        </p:nvSpPr>
        <p:spPr>
          <a:xfrm>
            <a:off x="3047997" y="5219955"/>
            <a:ext cx="184538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Machinery </a:t>
            </a:r>
          </a:p>
          <a:p>
            <a:r>
              <a:rPr lang="en-US" sz="1400">
                <a:ea typeface="Calibri"/>
                <a:cs typeface="Calibri"/>
              </a:rPr>
              <a:t>Maintenance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</a:rPr>
              <a:t>Warehousing</a:t>
            </a:r>
          </a:p>
          <a:p>
            <a:r>
              <a:rPr lang="en-US" sz="1400" dirty="0">
                <a:ea typeface="Calibri"/>
                <a:cs typeface="Calibri"/>
              </a:rPr>
              <a:t>Technology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D97B6-0688-7E02-9D4F-818B1EE32B4D}"/>
              </a:ext>
            </a:extLst>
          </p:cNvPr>
          <p:cNvSpPr txBox="1"/>
          <p:nvPr/>
        </p:nvSpPr>
        <p:spPr>
          <a:xfrm>
            <a:off x="8293875" y="5391017"/>
            <a:ext cx="2218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Sales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C6A01-9C98-E5EE-D295-828B79FC40ED}"/>
              </a:ext>
            </a:extLst>
          </p:cNvPr>
          <p:cNvSpPr txBox="1"/>
          <p:nvPr/>
        </p:nvSpPr>
        <p:spPr>
          <a:xfrm>
            <a:off x="7423019" y="2057915"/>
            <a:ext cx="18453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Feedback structure</a:t>
            </a:r>
          </a:p>
          <a:p>
            <a:r>
              <a:rPr lang="en-US" sz="1400" dirty="0">
                <a:ea typeface="Calibri"/>
                <a:cs typeface="Calibri"/>
              </a:rPr>
              <a:t>Customer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451A7-FE1C-C245-769B-7BC99F56304A}"/>
              </a:ext>
            </a:extLst>
          </p:cNvPr>
          <p:cNvSpPr txBox="1"/>
          <p:nvPr/>
        </p:nvSpPr>
        <p:spPr>
          <a:xfrm>
            <a:off x="9641630" y="2094201"/>
            <a:ext cx="22186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Temple </a:t>
            </a:r>
          </a:p>
          <a:p>
            <a:r>
              <a:rPr lang="en-US" sz="1400" dirty="0">
                <a:ea typeface="Calibri"/>
                <a:cs typeface="Calibri"/>
              </a:rPr>
              <a:t>Farmers </a:t>
            </a:r>
          </a:p>
          <a:p>
            <a:r>
              <a:rPr lang="en-US" sz="1400" dirty="0">
                <a:ea typeface="Calibri"/>
                <a:cs typeface="Calibri"/>
              </a:rPr>
              <a:t>Wholesalers </a:t>
            </a:r>
          </a:p>
          <a:p>
            <a:r>
              <a:rPr lang="en-US" sz="1400" dirty="0">
                <a:ea typeface="Calibri"/>
                <a:cs typeface="Calibri"/>
              </a:rPr>
              <a:t>International Market </a:t>
            </a:r>
          </a:p>
        </p:txBody>
      </p:sp>
    </p:spTree>
    <p:extLst>
      <p:ext uri="{BB962C8B-B14F-4D97-AF65-F5344CB8AC3E}">
        <p14:creationId xmlns:p14="http://schemas.microsoft.com/office/powerpoint/2010/main" val="130668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90B3-9B7E-5D48-1E91-3CA7F154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Porter's Five Forces Model</a:t>
            </a:r>
          </a:p>
        </p:txBody>
      </p:sp>
      <p:pic>
        <p:nvPicPr>
          <p:cNvPr id="4" name="Content Placeholder 3" descr="Understanding Porter's Five Forces Model - Notes Station">
            <a:extLst>
              <a:ext uri="{FF2B5EF4-FFF2-40B4-BE49-F238E27FC236}">
                <a16:creationId xmlns:a16="http://schemas.microsoft.com/office/drawing/2014/main" id="{5EBD152A-23C2-821C-85FC-24102FD7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549" y="842708"/>
            <a:ext cx="6058891" cy="51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2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D4766-FAB7-088F-2477-DABC39C6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Unit 3 – Idea to Entrepreneurial Firm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F33797-9100-0BC6-96B0-48BE15961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78147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9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75585-BE3C-BA92-6A80-1E51FA9F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Index 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54C640B7-08B1-C80D-90A6-A83D53F8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2" r="7401" b="-3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0623-12A9-67E0-6CC3-D36948F4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Introduction to Entrepreneurship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Developing Successful Business Ideas 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Idea to Entrepreneurial Firm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Managing and Growing an Entrepreneurial Firm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425834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566C0-0B57-2360-225E-12A59915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975" y="762001"/>
            <a:ext cx="5958936" cy="1708243"/>
          </a:xfrm>
        </p:spPr>
        <p:txBody>
          <a:bodyPr anchor="ctr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3700" dirty="0">
                <a:latin typeface="Arial"/>
                <a:cs typeface="Arial"/>
              </a:rPr>
              <a:t>Preparing the Proper Ethical &amp; Legal Foundation</a:t>
            </a:r>
            <a:endParaRPr lang="en-US" sz="3700" dirty="0">
              <a:cs typeface="Calibri Light" panose="020F0302020204030204"/>
            </a:endParaRP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79FB17AC-C741-21E7-CE3C-664F693B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39" y="919014"/>
            <a:ext cx="4486574" cy="44865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CF0A-A942-A1A6-D6DA-4F6C78851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579101"/>
            <a:ext cx="4957451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Ethical Framework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Legal Essentials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Maintaining Compliance </a:t>
            </a:r>
          </a:p>
          <a:p>
            <a:endParaRPr lang="en-US" sz="2400" dirty="0">
              <a:latin typeface="Calibri" panose="020F0502020204030204"/>
              <a:cs typeface="Calibri"/>
            </a:endParaRPr>
          </a:p>
          <a:p>
            <a:r>
              <a:rPr lang="en-US" sz="2200" dirty="0">
                <a:latin typeface="Helvetica"/>
                <a:cs typeface="Helvetica"/>
              </a:rPr>
              <a:t>Intellectual Property Protection</a:t>
            </a:r>
            <a:endParaRPr lang="en-US" sz="22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91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D9AD7-24D7-EF3A-6BE7-BEE5CB6FD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91" r="-2" b="11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EF829-E153-B220-C963-5B865099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Assessing Financial Strength &amp; Viability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A81551-9159-CF77-D4C4-BC7F10D4F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3590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60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26943-5515-6952-9B31-ED5BDBD5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FFC4-190C-6198-DE17-7394D16C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5" y="502920"/>
            <a:ext cx="3812543" cy="146304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cs typeface="Calibri Light"/>
              </a:rPr>
              <a:t>Payback Period 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8F53-5213-2C89-EA94-9E8534D9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/>
              </a:rPr>
              <a:t>Total investment = Fixed cost + Variable cost = 3,50,000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Monthly sales = 25,000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534E9-7AC9-4D9D-F869-A8D9CE9B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56" y="2290936"/>
            <a:ext cx="983689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061AA11E-4DB0-8657-90DA-63E0B24C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3268E-B1E5-A6FC-084B-E9D4980B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595074" cy="18999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 b="1" dirty="0">
                <a:latin typeface="Arial"/>
                <a:cs typeface="Arial"/>
              </a:rPr>
              <a:t>Getting Financing or Funding </a:t>
            </a:r>
            <a:endParaRPr lang="en-US" sz="3600" b="1" dirty="0">
              <a:latin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AA00E-412B-68B5-5A47-A8045413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053" y="2140287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Bootstrapping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Debt Financing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Equity Financing </a:t>
            </a: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113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2370E-0DA6-2C87-AE15-D8F4C96E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259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Unit 4 Managing and Growing an Entrepreneurial Firm</a:t>
            </a:r>
            <a:endParaRPr lang="en-US" sz="36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D84CA0-0DB5-683D-47E2-2030549DB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45176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38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862441C-FB75-7355-9EDD-7A6E419D2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" r="7196" b="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989E4-90B6-44F4-99F3-C65283EB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31789" cy="1899912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100">
                <a:latin typeface="Arial"/>
                <a:cs typeface="Arial"/>
              </a:rPr>
              <a:t>Unique Marketing Issues -The Importance of Intellectual Property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281-8B8F-780C-52D7-04F5CFF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Limited Budget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Brand Building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Digital Presence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Adapting to rapid change </a:t>
            </a: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98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D9200-1DC2-0D0B-14AB-A317E9A9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4200" dirty="0">
                <a:latin typeface="Arial"/>
                <a:cs typeface="Arial"/>
              </a:rPr>
              <a:t>Preparing for and Evaluating the Challenges of Growth</a:t>
            </a:r>
            <a:endParaRPr lang="en-US" sz="4200" dirty="0">
              <a:cs typeface="Calibri Light" panose="020F0302020204030204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96B953F-E48A-3B69-237E-3FDDA79A4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952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86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l Growth | Reflective Journey | Best Fitness Solutions">
            <a:extLst>
              <a:ext uri="{FF2B5EF4-FFF2-40B4-BE49-F238E27FC236}">
                <a16:creationId xmlns:a16="http://schemas.microsoft.com/office/drawing/2014/main" id="{99CC1595-AB8D-DE46-9655-9F175A71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470C5-6BA2-8C8B-0869-9E371A29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555625"/>
            <a:ext cx="3822189" cy="1899912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4000" dirty="0">
                <a:latin typeface="Arial"/>
                <a:cs typeface="Arial"/>
              </a:rPr>
              <a:t>Strategies for Firm Growth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625A-2201-7E2F-9268-CEB68F403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543058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Market Penetration</a:t>
            </a:r>
          </a:p>
          <a:p>
            <a:r>
              <a:rPr lang="en-US" sz="2400" dirty="0">
                <a:cs typeface="Calibri"/>
              </a:rPr>
              <a:t>Product Development </a:t>
            </a:r>
          </a:p>
          <a:p>
            <a:r>
              <a:rPr lang="en-US" sz="2400" dirty="0">
                <a:cs typeface="Calibri"/>
              </a:rPr>
              <a:t>Market Development </a:t>
            </a:r>
          </a:p>
          <a:p>
            <a:r>
              <a:rPr lang="en-US" sz="2400" dirty="0">
                <a:cs typeface="Calibri"/>
              </a:rPr>
              <a:t>Diversification </a:t>
            </a:r>
          </a:p>
        </p:txBody>
      </p:sp>
    </p:spTree>
    <p:extLst>
      <p:ext uri="{BB962C8B-B14F-4D97-AF65-F5344CB8AC3E}">
        <p14:creationId xmlns:p14="http://schemas.microsoft.com/office/powerpoint/2010/main" val="163153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B32A0-212D-91D4-F9C6-213F697E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 1 Introduction to Entrepreneurship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5C7E206D-810F-AD21-AEB7-431F3F611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41004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7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ject Updates - Can entrepreneurship be taught? - IED">
            <a:extLst>
              <a:ext uri="{FF2B5EF4-FFF2-40B4-BE49-F238E27FC236}">
                <a16:creationId xmlns:a16="http://schemas.microsoft.com/office/drawing/2014/main" id="{4237B100-790A-0AC8-50A2-8D56905D2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5" r="984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D51E7-B941-8D59-AED5-4DD00192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31185" cy="112471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+mj-lt"/>
                <a:cs typeface="+mj-lt"/>
              </a:rPr>
              <a:t>Entrepreneurship</a:t>
            </a:r>
            <a:endParaRPr lang="en-US" sz="36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5DC2-E34D-92E2-FB39-A98594418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Entrepreneurship is the ability and willingness to create, organize, and manage a business enterprise, including all of its uncertainties, in order to earn profit.</a:t>
            </a:r>
            <a:endParaRPr lang="en-US" sz="1700" dirty="0">
              <a:solidFill>
                <a:schemeClr val="bg1"/>
              </a:solidFill>
              <a:cs typeface="Calibri"/>
            </a:endParaRPr>
          </a:p>
          <a:p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Business owners share many of the same entrepreneur characteristics: leadership, vision, discipline, curiosity, creativity, adaptability, and the ability to take measured risks.  </a:t>
            </a:r>
          </a:p>
          <a:p>
            <a:endParaRPr lang="en-US" sz="1700">
              <a:solidFill>
                <a:schemeClr val="bg1"/>
              </a:solidFill>
              <a:cs typeface="Calibri"/>
            </a:endParaRPr>
          </a:p>
          <a:p>
            <a:endParaRPr lang="en-US" sz="1700">
              <a:solidFill>
                <a:schemeClr val="bg1"/>
              </a:solidFill>
              <a:cs typeface="Calibri"/>
            </a:endParaRPr>
          </a:p>
          <a:p>
            <a:endParaRPr lang="en-US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68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F4909-1005-EA3F-9743-117006FE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Characteristics of </a:t>
            </a:r>
            <a:r>
              <a:rPr lang="en-US" sz="5400">
                <a:ea typeface="+mj-lt"/>
                <a:cs typeface="+mj-lt"/>
              </a:rPr>
              <a:t>Entrepreneurship </a:t>
            </a:r>
            <a:endParaRPr lang="en-US" sz="5400">
              <a:cs typeface="Calibri Light"/>
            </a:endParaRPr>
          </a:p>
        </p:txBody>
      </p:sp>
      <p:pic>
        <p:nvPicPr>
          <p:cNvPr id="5" name="Picture 4" descr="Digital numbers art">
            <a:extLst>
              <a:ext uri="{FF2B5EF4-FFF2-40B4-BE49-F238E27FC236}">
                <a16:creationId xmlns:a16="http://schemas.microsoft.com/office/drawing/2014/main" id="{F5040FCA-C3D1-FF46-DD05-0FD963C43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5" r="33167" b="-8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E04D-2E8F-3FED-0332-F353B554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Economic Activity</a:t>
            </a:r>
          </a:p>
          <a:p>
            <a:r>
              <a:rPr lang="en-US" sz="2200">
                <a:cs typeface="Calibri"/>
              </a:rPr>
              <a:t>Innovation </a:t>
            </a:r>
          </a:p>
          <a:p>
            <a:r>
              <a:rPr lang="en-US" sz="2200" dirty="0">
                <a:cs typeface="Calibri"/>
              </a:rPr>
              <a:t>Risk</a:t>
            </a:r>
          </a:p>
          <a:p>
            <a:r>
              <a:rPr lang="en-US" sz="2200">
                <a:cs typeface="Calibri"/>
              </a:rPr>
              <a:t>Teamwork</a:t>
            </a:r>
          </a:p>
          <a:p>
            <a:r>
              <a:rPr lang="en-US" sz="2200">
                <a:cs typeface="Calibri"/>
              </a:rPr>
              <a:t>Profit</a:t>
            </a:r>
          </a:p>
          <a:p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1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CC30B-680E-4FF5-B55F-DA799C52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34"/>
            <a:ext cx="10515600" cy="1341634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Types of </a:t>
            </a:r>
            <a:r>
              <a:rPr lang="en-US" sz="4000">
                <a:ea typeface="+mj-lt"/>
                <a:cs typeface="+mj-lt"/>
              </a:rPr>
              <a:t>Entrepreneurship </a:t>
            </a:r>
            <a:endParaRPr lang="en-US" sz="4000"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3A5A9-B697-96DE-6674-CB61B8B6D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3" r="7608" b="-16"/>
          <a:stretch/>
        </p:blipFill>
        <p:spPr>
          <a:xfrm>
            <a:off x="8167147" y="1837841"/>
            <a:ext cx="3369368" cy="42912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7A8E7B-F1D7-C4AB-3210-B58773D43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176799"/>
              </p:ext>
            </p:extLst>
          </p:nvPr>
        </p:nvGraphicFramePr>
        <p:xfrm>
          <a:off x="831987" y="1843283"/>
          <a:ext cx="6803753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74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C90E8-BF7B-809D-8CAC-B288A84E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Types of Start Up firms.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7F8582-AB26-085C-72F1-155B5B0E5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2203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592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cycling India's Floral Waste | GlobalSpec">
            <a:extLst>
              <a:ext uri="{FF2B5EF4-FFF2-40B4-BE49-F238E27FC236}">
                <a16:creationId xmlns:a16="http://schemas.microsoft.com/office/drawing/2014/main" id="{885F3054-F7E1-F23E-07B8-7539C6229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4" r="1034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6582B-C55C-0639-E740-3BF9C13E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339" y="702582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Examples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75CF-51EE-E432-C7A8-BEB652EF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339" y="2194716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In Assignment 1, our task was to initiate sustainable and eco-friendly startups. During this, we identified various issues in temples, including waste management and cleanliness. A startup targeting these challenges could be categorized as an Environmental Services startup, emphasizing sustainable waste disposal, cleanliness, and the implementation of eco-friendly practices within religious institutions.</a:t>
            </a:r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66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BCA81-D8D3-A248-BE6E-B5AFB725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 2 Developing Successful Business Ideas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B57C993-B906-C8E5-7FE0-343CE0E28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21508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320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BBA 4th Sem  Session 2023-24 Startup Management Assignment 3</vt:lpstr>
      <vt:lpstr>Index </vt:lpstr>
      <vt:lpstr>Unit 1 Introduction to Entrepreneurship</vt:lpstr>
      <vt:lpstr>Entrepreneurship</vt:lpstr>
      <vt:lpstr>Characteristics of Entrepreneurship </vt:lpstr>
      <vt:lpstr>Types of Entrepreneurship </vt:lpstr>
      <vt:lpstr>Types of Start Up firms.</vt:lpstr>
      <vt:lpstr>Examples</vt:lpstr>
      <vt:lpstr>Unit 2 Developing Successful Business Ideas</vt:lpstr>
      <vt:lpstr>Recognizing Opportunities &amp;Generating Ideas </vt:lpstr>
      <vt:lpstr>Feasibility Analysis</vt:lpstr>
      <vt:lpstr>SWOT Analysis</vt:lpstr>
      <vt:lpstr>Developing an Effective Business Model</vt:lpstr>
      <vt:lpstr>PowerPoint Presentation</vt:lpstr>
      <vt:lpstr>6 Thinking Hats </vt:lpstr>
      <vt:lpstr>Industry &amp; Competitor Analysis</vt:lpstr>
      <vt:lpstr>PowerPoint Presentation</vt:lpstr>
      <vt:lpstr>Porter's Five Forces Model</vt:lpstr>
      <vt:lpstr>Unit 3 – Idea to Entrepreneurial Firm</vt:lpstr>
      <vt:lpstr>Preparing the Proper Ethical &amp; Legal Foundation</vt:lpstr>
      <vt:lpstr>Assessing Financial Strength &amp; Viability</vt:lpstr>
      <vt:lpstr>PowerPoint Presentation</vt:lpstr>
      <vt:lpstr>Payback Period </vt:lpstr>
      <vt:lpstr>Getting Financing or Funding </vt:lpstr>
      <vt:lpstr>Unit 4 Managing and Growing an Entrepreneurial Firm</vt:lpstr>
      <vt:lpstr>Unique Marketing Issues -The Importance of Intellectual Property</vt:lpstr>
      <vt:lpstr>Preparing for and Evaluating the Challenges of Growth</vt:lpstr>
      <vt:lpstr>Strategies for Firm Growth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469</cp:revision>
  <dcterms:created xsi:type="dcterms:W3CDTF">2013-07-15T20:26:40Z</dcterms:created>
  <dcterms:modified xsi:type="dcterms:W3CDTF">2024-01-17T16:16:28Z</dcterms:modified>
</cp:coreProperties>
</file>